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75" r:id="rId2"/>
  </p:sldMasterIdLst>
  <p:notesMasterIdLst>
    <p:notesMasterId r:id="rId38"/>
  </p:notesMasterIdLst>
  <p:handoutMasterIdLst>
    <p:handoutMasterId r:id="rId39"/>
  </p:handoutMasterIdLst>
  <p:sldIdLst>
    <p:sldId id="270" r:id="rId3"/>
    <p:sldId id="276" r:id="rId4"/>
    <p:sldId id="275" r:id="rId5"/>
    <p:sldId id="273" r:id="rId6"/>
    <p:sldId id="271" r:id="rId7"/>
    <p:sldId id="274" r:id="rId8"/>
    <p:sldId id="278" r:id="rId9"/>
    <p:sldId id="277" r:id="rId10"/>
    <p:sldId id="282" r:id="rId11"/>
    <p:sldId id="285" r:id="rId12"/>
    <p:sldId id="284" r:id="rId13"/>
    <p:sldId id="287" r:id="rId14"/>
    <p:sldId id="296" r:id="rId15"/>
    <p:sldId id="288" r:id="rId16"/>
    <p:sldId id="286" r:id="rId17"/>
    <p:sldId id="289" r:id="rId18"/>
    <p:sldId id="290" r:id="rId19"/>
    <p:sldId id="293" r:id="rId20"/>
    <p:sldId id="292" r:id="rId21"/>
    <p:sldId id="294" r:id="rId22"/>
    <p:sldId id="302" r:id="rId23"/>
    <p:sldId id="295" r:id="rId24"/>
    <p:sldId id="298" r:id="rId25"/>
    <p:sldId id="307" r:id="rId26"/>
    <p:sldId id="309" r:id="rId27"/>
    <p:sldId id="311" r:id="rId28"/>
    <p:sldId id="310" r:id="rId29"/>
    <p:sldId id="303" r:id="rId30"/>
    <p:sldId id="300" r:id="rId31"/>
    <p:sldId id="312" r:id="rId32"/>
    <p:sldId id="299" r:id="rId33"/>
    <p:sldId id="313" r:id="rId34"/>
    <p:sldId id="314" r:id="rId35"/>
    <p:sldId id="304" r:id="rId36"/>
    <p:sldId id="30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85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3" autoAdjust="0"/>
    <p:restoredTop sz="64760" autoAdjust="0"/>
  </p:normalViewPr>
  <p:slideViewPr>
    <p:cSldViewPr snapToGrid="0">
      <p:cViewPr>
        <p:scale>
          <a:sx n="50" d="100"/>
          <a:sy n="50" d="100"/>
        </p:scale>
        <p:origin x="27" y="93"/>
      </p:cViewPr>
      <p:guideLst/>
    </p:cSldViewPr>
  </p:slideViewPr>
  <p:notesTextViewPr>
    <p:cViewPr>
      <p:scale>
        <a:sx n="3" d="2"/>
        <a:sy n="3" d="2"/>
      </p:scale>
      <p:origin x="0" y="0"/>
    </p:cViewPr>
  </p:notesTextViewPr>
  <p:notesViewPr>
    <p:cSldViewPr snapToGrid="0">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4432779235928838E-2"/>
          <c:y val="4.2145593869731802E-2"/>
          <c:w val="0.82667450422863809"/>
          <c:h val="0.74843575587534317"/>
        </c:manualLayout>
      </c:layout>
      <c:scatterChart>
        <c:scatterStyle val="lineMarker"/>
        <c:varyColors val="0"/>
        <c:ser>
          <c:idx val="0"/>
          <c:order val="0"/>
          <c:tx>
            <c:strRef>
              <c:f>label 0</c:f>
              <c:strCache>
                <c:ptCount val="1"/>
                <c:pt idx="0">
                  <c:v>CC</c:v>
                </c:pt>
              </c:strCache>
            </c:strRef>
          </c:tx>
          <c:spPr>
            <a:ln w="47520">
              <a:solidFill>
                <a:srgbClr val="4A7EBB"/>
              </a:solidFill>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1</c:f>
              <c:numCache>
                <c:formatCode>General</c:formatCode>
                <c:ptCount val="5"/>
                <c:pt idx="0">
                  <c:v>-20</c:v>
                </c:pt>
                <c:pt idx="1">
                  <c:v>-10</c:v>
                </c:pt>
                <c:pt idx="2">
                  <c:v>0</c:v>
                </c:pt>
                <c:pt idx="3">
                  <c:v>10</c:v>
                </c:pt>
                <c:pt idx="4">
                  <c:v>20</c:v>
                </c:pt>
              </c:numCache>
            </c:numRef>
          </c:xVal>
          <c:yVal>
            <c:numRef>
              <c:f>0</c:f>
              <c:numCache>
                <c:formatCode>General</c:formatCode>
                <c:ptCount val="5"/>
                <c:pt idx="0">
                  <c:v>13.742240000000001</c:v>
                </c:pt>
                <c:pt idx="1">
                  <c:v>15.525639999999999</c:v>
                </c:pt>
                <c:pt idx="2">
                  <c:v>17.30904</c:v>
                </c:pt>
                <c:pt idx="3">
                  <c:v>19.09244</c:v>
                </c:pt>
                <c:pt idx="4">
                  <c:v>20.87584</c:v>
                </c:pt>
              </c:numCache>
            </c:numRef>
          </c:yVal>
          <c:smooth val="0"/>
          <c:extLst>
            <c:ext xmlns:c16="http://schemas.microsoft.com/office/drawing/2014/chart" uri="{C3380CC4-5D6E-409C-BE32-E72D297353CC}">
              <c16:uniqueId val="{00000000-C723-4FD4-A29A-34EB777B22BD}"/>
            </c:ext>
          </c:extLst>
        </c:ser>
        <c:ser>
          <c:idx val="1"/>
          <c:order val="1"/>
          <c:tx>
            <c:strRef>
              <c:f>label 2</c:f>
              <c:strCache>
                <c:ptCount val="1"/>
                <c:pt idx="0">
                  <c:v>CG/GG</c:v>
                </c:pt>
              </c:strCache>
            </c:strRef>
          </c:tx>
          <c:spPr>
            <a:ln w="47520">
              <a:solidFill>
                <a:srgbClr val="BE4B48"/>
              </a:solidFill>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3</c:f>
              <c:numCache>
                <c:formatCode>General</c:formatCode>
                <c:ptCount val="5"/>
                <c:pt idx="0">
                  <c:v>-20</c:v>
                </c:pt>
                <c:pt idx="1">
                  <c:v>-10</c:v>
                </c:pt>
                <c:pt idx="2">
                  <c:v>0</c:v>
                </c:pt>
                <c:pt idx="3">
                  <c:v>10</c:v>
                </c:pt>
                <c:pt idx="4">
                  <c:v>20</c:v>
                </c:pt>
              </c:numCache>
            </c:numRef>
          </c:xVal>
          <c:yVal>
            <c:numRef>
              <c:f>2</c:f>
              <c:numCache>
                <c:formatCode>General</c:formatCode>
                <c:ptCount val="5"/>
                <c:pt idx="0">
                  <c:v>9.8024400000000007</c:v>
                </c:pt>
                <c:pt idx="1">
                  <c:v>14.34924</c:v>
                </c:pt>
                <c:pt idx="2">
                  <c:v>18.896039999999999</c:v>
                </c:pt>
                <c:pt idx="3">
                  <c:v>23.44284</c:v>
                </c:pt>
                <c:pt idx="4">
                  <c:v>27.989640000000001</c:v>
                </c:pt>
              </c:numCache>
            </c:numRef>
          </c:yVal>
          <c:smooth val="0"/>
          <c:extLst>
            <c:ext xmlns:c16="http://schemas.microsoft.com/office/drawing/2014/chart" uri="{C3380CC4-5D6E-409C-BE32-E72D297353CC}">
              <c16:uniqueId val="{00000001-C723-4FD4-A29A-34EB777B22BD}"/>
            </c:ext>
          </c:extLst>
        </c:ser>
        <c:dLbls>
          <c:showLegendKey val="0"/>
          <c:showVal val="0"/>
          <c:showCatName val="0"/>
          <c:showSerName val="0"/>
          <c:showPercent val="0"/>
          <c:showBubbleSize val="0"/>
        </c:dLbls>
        <c:axId val="40324153"/>
        <c:axId val="42326371"/>
      </c:scatterChart>
      <c:valAx>
        <c:axId val="40324153"/>
        <c:scaling>
          <c:orientation val="minMax"/>
        </c:scaling>
        <c:delete val="0"/>
        <c:axPos val="b"/>
        <c:title>
          <c:tx>
            <c:rich>
              <a:bodyPr rot="0"/>
              <a:lstStyle/>
              <a:p>
                <a:pPr>
                  <a:defRPr sz="1800" b="1" strike="noStrike" spc="-1">
                    <a:solidFill>
                      <a:srgbClr val="000000"/>
                    </a:solidFill>
                    <a:uFill>
                      <a:solidFill>
                        <a:srgbClr val="FFFFFF"/>
                      </a:solidFill>
                    </a:uFill>
                    <a:latin typeface="Cambria"/>
                  </a:defRPr>
                </a:pPr>
                <a:r>
                  <a:rPr lang="en-US" sz="1800" b="1" strike="noStrike" spc="-1">
                    <a:solidFill>
                      <a:srgbClr val="000000"/>
                    </a:solidFill>
                    <a:uFill>
                      <a:solidFill>
                        <a:srgbClr val="FFFFFF"/>
                      </a:solidFill>
                    </a:uFill>
                    <a:latin typeface="Cambria"/>
                  </a:rPr>
                  <a:t>CTQ TOTAL SCORE</a:t>
                </a:r>
              </a:p>
            </c:rich>
          </c:tx>
          <c:overlay val="0"/>
        </c:title>
        <c:numFmt formatCode="General" sourceLinked="0"/>
        <c:majorTickMark val="out"/>
        <c:minorTickMark val="none"/>
        <c:tickLblPos val="nextTo"/>
        <c:spPr>
          <a:ln w="9360">
            <a:solidFill>
              <a:srgbClr val="878787"/>
            </a:solidFill>
            <a:round/>
          </a:ln>
        </c:spPr>
        <c:txPr>
          <a:bodyPr/>
          <a:lstStyle/>
          <a:p>
            <a:pPr>
              <a:defRPr sz="1000" b="0" strike="noStrike" spc="-1">
                <a:solidFill>
                  <a:srgbClr val="000000"/>
                </a:solidFill>
                <a:uFill>
                  <a:solidFill>
                    <a:srgbClr val="FFFFFF"/>
                  </a:solidFill>
                </a:uFill>
                <a:latin typeface="Cambria"/>
              </a:defRPr>
            </a:pPr>
            <a:endParaRPr lang="en-US"/>
          </a:p>
        </c:txPr>
        <c:crossAx val="42326371"/>
        <c:crossesAt val="-20"/>
        <c:crossBetween val="midCat"/>
      </c:valAx>
      <c:valAx>
        <c:axId val="42326371"/>
        <c:scaling>
          <c:orientation val="minMax"/>
        </c:scaling>
        <c:delete val="0"/>
        <c:axPos val="r"/>
        <c:title>
          <c:tx>
            <c:rich>
              <a:bodyPr rot="-5400000"/>
              <a:lstStyle/>
              <a:p>
                <a:pPr>
                  <a:defRPr sz="1800" b="1" strike="noStrike" spc="-1">
                    <a:solidFill>
                      <a:srgbClr val="000000"/>
                    </a:solidFill>
                    <a:uFill>
                      <a:solidFill>
                        <a:srgbClr val="FFFFFF"/>
                      </a:solidFill>
                    </a:uFill>
                    <a:latin typeface="Cambria"/>
                  </a:defRPr>
                </a:pPr>
                <a:r>
                  <a:rPr lang="en-US" sz="1800" b="1" strike="noStrike" spc="-1">
                    <a:solidFill>
                      <a:srgbClr val="000000"/>
                    </a:solidFill>
                    <a:uFill>
                      <a:solidFill>
                        <a:srgbClr val="FFFFFF"/>
                      </a:solidFill>
                    </a:uFill>
                    <a:latin typeface="Cambria"/>
                  </a:rPr>
                  <a:t>APSD TOTAL SCORE</a:t>
                </a:r>
              </a:p>
            </c:rich>
          </c:tx>
          <c:overlay val="0"/>
        </c:title>
        <c:numFmt formatCode="General" sourceLinked="0"/>
        <c:majorTickMark val="out"/>
        <c:minorTickMark val="none"/>
        <c:tickLblPos val="nextTo"/>
        <c:spPr>
          <a:ln w="9360">
            <a:solidFill>
              <a:srgbClr val="878787"/>
            </a:solidFill>
            <a:round/>
          </a:ln>
        </c:spPr>
        <c:txPr>
          <a:bodyPr/>
          <a:lstStyle/>
          <a:p>
            <a:pPr>
              <a:defRPr sz="1000" b="0" strike="noStrike" spc="-1">
                <a:solidFill>
                  <a:srgbClr val="000000"/>
                </a:solidFill>
                <a:uFill>
                  <a:solidFill>
                    <a:srgbClr val="FFFFFF"/>
                  </a:solidFill>
                </a:uFill>
                <a:latin typeface="Cambria"/>
              </a:defRPr>
            </a:pPr>
            <a:endParaRPr lang="en-US"/>
          </a:p>
        </c:txPr>
        <c:crossAx val="40324153"/>
        <c:crosses val="max"/>
        <c:crossBetween val="midCat"/>
      </c:valAx>
      <c:spPr>
        <a:solidFill>
          <a:srgbClr val="FFFFFF"/>
        </a:solidFill>
        <a:ln>
          <a:noFill/>
        </a:ln>
      </c:spPr>
    </c:plotArea>
    <c:legend>
      <c:legendPos val="r"/>
      <c:layout>
        <c:manualLayout>
          <c:xMode val="edge"/>
          <c:yMode val="edge"/>
          <c:x val="0.67207185039370076"/>
          <c:y val="0.58823000573204209"/>
          <c:w val="0.13623851706036746"/>
          <c:h val="0.13488641506018645"/>
        </c:manualLayout>
      </c:layout>
      <c:overlay val="1"/>
      <c:spPr>
        <a:noFill/>
        <a:ln>
          <a:noFill/>
        </a:ln>
      </c:spPr>
    </c:legend>
    <c:plotVisOnly val="1"/>
    <c:dispBlanksAs val="gap"/>
    <c:showDLblsOverMax val="1"/>
  </c:chart>
  <c:spPr>
    <a:solidFill>
      <a:srgbClr val="FFFFFF"/>
    </a:solidFill>
    <a:ln>
      <a:noFill/>
    </a:ln>
  </c:spPr>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5BE52B-3BD5-428F-B6D8-CDAB80865163}" type="doc">
      <dgm:prSet loTypeId="urn:microsoft.com/office/officeart/2005/8/layout/cycle8" loCatId="cycle" qsTypeId="urn:microsoft.com/office/officeart/2005/8/quickstyle/simple4" qsCatId="simple" csTypeId="urn:microsoft.com/office/officeart/2005/8/colors/colorful2" csCatId="colorful" phldr="1"/>
      <dgm:spPr/>
    </dgm:pt>
    <dgm:pt modelId="{52B57600-9BD2-4635-B2A9-DD1A6BE2A5A5}">
      <dgm:prSet phldrT="[Text]"/>
      <dgm:spPr/>
      <dgm:t>
        <a:bodyPr/>
        <a:lstStyle/>
        <a:p>
          <a:r>
            <a:rPr lang="en-US" dirty="0"/>
            <a:t>Biological Processes</a:t>
          </a:r>
        </a:p>
      </dgm:t>
    </dgm:pt>
    <dgm:pt modelId="{A6704200-E6A5-4FC6-B35F-6745A84EE60D}" type="parTrans" cxnId="{66BBE4BD-D21E-4E52-A6F5-B911C78AA5D6}">
      <dgm:prSet/>
      <dgm:spPr/>
      <dgm:t>
        <a:bodyPr/>
        <a:lstStyle/>
        <a:p>
          <a:endParaRPr lang="en-US"/>
        </a:p>
      </dgm:t>
    </dgm:pt>
    <dgm:pt modelId="{949374F3-63A7-4A97-8E6F-A03808FBAD77}" type="sibTrans" cxnId="{66BBE4BD-D21E-4E52-A6F5-B911C78AA5D6}">
      <dgm:prSet/>
      <dgm:spPr/>
      <dgm:t>
        <a:bodyPr/>
        <a:lstStyle/>
        <a:p>
          <a:endParaRPr lang="en-US"/>
        </a:p>
      </dgm:t>
    </dgm:pt>
    <dgm:pt modelId="{0F8E4DF4-3E22-41E5-94AF-3B5AB1F81982}">
      <dgm:prSet phldrT="[Text]"/>
      <dgm:spPr/>
      <dgm:t>
        <a:bodyPr/>
        <a:lstStyle/>
        <a:p>
          <a:r>
            <a:rPr lang="en-US" dirty="0"/>
            <a:t>Health &amp; Behavior</a:t>
          </a:r>
        </a:p>
      </dgm:t>
    </dgm:pt>
    <dgm:pt modelId="{261F9C4A-26A2-4789-8397-57FB5FA97CFE}" type="parTrans" cxnId="{6174B703-18C2-480B-B291-0ADBCA6638D5}">
      <dgm:prSet/>
      <dgm:spPr/>
      <dgm:t>
        <a:bodyPr/>
        <a:lstStyle/>
        <a:p>
          <a:endParaRPr lang="en-US"/>
        </a:p>
      </dgm:t>
    </dgm:pt>
    <dgm:pt modelId="{2ED8F245-173E-4561-A890-2B1F55422B19}" type="sibTrans" cxnId="{6174B703-18C2-480B-B291-0ADBCA6638D5}">
      <dgm:prSet/>
      <dgm:spPr/>
      <dgm:t>
        <a:bodyPr/>
        <a:lstStyle/>
        <a:p>
          <a:endParaRPr lang="en-US"/>
        </a:p>
      </dgm:t>
    </dgm:pt>
    <dgm:pt modelId="{61B3D5D2-B786-4EC1-B0CA-2D129A7078A4}">
      <dgm:prSet phldrT="[Text]"/>
      <dgm:spPr/>
      <dgm:t>
        <a:bodyPr/>
        <a:lstStyle/>
        <a:p>
          <a:r>
            <a:rPr lang="en-US" dirty="0"/>
            <a:t> Experience</a:t>
          </a:r>
        </a:p>
      </dgm:t>
    </dgm:pt>
    <dgm:pt modelId="{EAEDA298-CF09-4180-A325-4B2C078ABD6A}" type="parTrans" cxnId="{499BDE74-1674-4ADE-96FC-0D6C02860F8B}">
      <dgm:prSet/>
      <dgm:spPr/>
      <dgm:t>
        <a:bodyPr/>
        <a:lstStyle/>
        <a:p>
          <a:endParaRPr lang="en-US"/>
        </a:p>
      </dgm:t>
    </dgm:pt>
    <dgm:pt modelId="{390EDBE9-4932-4957-99B6-46B3901252E6}" type="sibTrans" cxnId="{499BDE74-1674-4ADE-96FC-0D6C02860F8B}">
      <dgm:prSet/>
      <dgm:spPr/>
      <dgm:t>
        <a:bodyPr/>
        <a:lstStyle/>
        <a:p>
          <a:endParaRPr lang="en-US"/>
        </a:p>
      </dgm:t>
    </dgm:pt>
    <dgm:pt modelId="{02F3771D-BEB6-4A6E-9984-B8E143B275F1}" type="pres">
      <dgm:prSet presAssocID="{F25BE52B-3BD5-428F-B6D8-CDAB80865163}" presName="compositeShape" presStyleCnt="0">
        <dgm:presLayoutVars>
          <dgm:chMax val="7"/>
          <dgm:dir/>
          <dgm:resizeHandles val="exact"/>
        </dgm:presLayoutVars>
      </dgm:prSet>
      <dgm:spPr/>
    </dgm:pt>
    <dgm:pt modelId="{788F6028-41C8-4A87-84FD-ABE92DC5B99E}" type="pres">
      <dgm:prSet presAssocID="{F25BE52B-3BD5-428F-B6D8-CDAB80865163}" presName="wedge1" presStyleLbl="node1" presStyleIdx="0" presStyleCnt="3"/>
      <dgm:spPr/>
    </dgm:pt>
    <dgm:pt modelId="{769E3780-1CC3-4DA0-BC70-43FD6B3329D7}" type="pres">
      <dgm:prSet presAssocID="{F25BE52B-3BD5-428F-B6D8-CDAB80865163}" presName="dummy1a" presStyleCnt="0"/>
      <dgm:spPr/>
    </dgm:pt>
    <dgm:pt modelId="{557CB499-328A-463C-9548-B0EA12812DAF}" type="pres">
      <dgm:prSet presAssocID="{F25BE52B-3BD5-428F-B6D8-CDAB80865163}" presName="dummy1b" presStyleCnt="0"/>
      <dgm:spPr/>
    </dgm:pt>
    <dgm:pt modelId="{B69FEB84-3FEF-4446-91E4-72F064C0B8EF}" type="pres">
      <dgm:prSet presAssocID="{F25BE52B-3BD5-428F-B6D8-CDAB80865163}" presName="wedge1Tx" presStyleLbl="node1" presStyleIdx="0" presStyleCnt="3">
        <dgm:presLayoutVars>
          <dgm:chMax val="0"/>
          <dgm:chPref val="0"/>
          <dgm:bulletEnabled val="1"/>
        </dgm:presLayoutVars>
      </dgm:prSet>
      <dgm:spPr/>
    </dgm:pt>
    <dgm:pt modelId="{BCF56582-F739-40DD-935B-62437CD8D7B2}" type="pres">
      <dgm:prSet presAssocID="{F25BE52B-3BD5-428F-B6D8-CDAB80865163}" presName="wedge2" presStyleLbl="node1" presStyleIdx="1" presStyleCnt="3"/>
      <dgm:spPr/>
    </dgm:pt>
    <dgm:pt modelId="{BC10F42D-34C8-43C6-AE1E-CAE9BDFF0C7C}" type="pres">
      <dgm:prSet presAssocID="{F25BE52B-3BD5-428F-B6D8-CDAB80865163}" presName="dummy2a" presStyleCnt="0"/>
      <dgm:spPr/>
    </dgm:pt>
    <dgm:pt modelId="{71111A6C-9E25-486C-A239-42EA8BEB624B}" type="pres">
      <dgm:prSet presAssocID="{F25BE52B-3BD5-428F-B6D8-CDAB80865163}" presName="dummy2b" presStyleCnt="0"/>
      <dgm:spPr/>
    </dgm:pt>
    <dgm:pt modelId="{68037640-8749-4154-81A3-DEBBFDB391B9}" type="pres">
      <dgm:prSet presAssocID="{F25BE52B-3BD5-428F-B6D8-CDAB80865163}" presName="wedge2Tx" presStyleLbl="node1" presStyleIdx="1" presStyleCnt="3">
        <dgm:presLayoutVars>
          <dgm:chMax val="0"/>
          <dgm:chPref val="0"/>
          <dgm:bulletEnabled val="1"/>
        </dgm:presLayoutVars>
      </dgm:prSet>
      <dgm:spPr/>
    </dgm:pt>
    <dgm:pt modelId="{35FFD35E-83A6-465E-A89A-E925B67A9C4A}" type="pres">
      <dgm:prSet presAssocID="{F25BE52B-3BD5-428F-B6D8-CDAB80865163}" presName="wedge3" presStyleLbl="node1" presStyleIdx="2" presStyleCnt="3"/>
      <dgm:spPr/>
    </dgm:pt>
    <dgm:pt modelId="{828347E7-B42E-473E-8C3E-353A3F38EB7A}" type="pres">
      <dgm:prSet presAssocID="{F25BE52B-3BD5-428F-B6D8-CDAB80865163}" presName="dummy3a" presStyleCnt="0"/>
      <dgm:spPr/>
    </dgm:pt>
    <dgm:pt modelId="{34996F15-377A-4948-927B-5DEDEFCD429F}" type="pres">
      <dgm:prSet presAssocID="{F25BE52B-3BD5-428F-B6D8-CDAB80865163}" presName="dummy3b" presStyleCnt="0"/>
      <dgm:spPr/>
    </dgm:pt>
    <dgm:pt modelId="{457A6D90-058C-4440-BE28-DE145C43925D}" type="pres">
      <dgm:prSet presAssocID="{F25BE52B-3BD5-428F-B6D8-CDAB80865163}" presName="wedge3Tx" presStyleLbl="node1" presStyleIdx="2" presStyleCnt="3">
        <dgm:presLayoutVars>
          <dgm:chMax val="0"/>
          <dgm:chPref val="0"/>
          <dgm:bulletEnabled val="1"/>
        </dgm:presLayoutVars>
      </dgm:prSet>
      <dgm:spPr/>
    </dgm:pt>
    <dgm:pt modelId="{D0CB366D-CF64-4E00-A852-2B73C927FE7B}" type="pres">
      <dgm:prSet presAssocID="{949374F3-63A7-4A97-8E6F-A03808FBAD77}" presName="arrowWedge1" presStyleLbl="fgSibTrans2D1" presStyleIdx="0" presStyleCnt="3"/>
      <dgm:spPr/>
    </dgm:pt>
    <dgm:pt modelId="{F75D9C91-F356-49CF-8019-890B50E6A412}" type="pres">
      <dgm:prSet presAssocID="{2ED8F245-173E-4561-A890-2B1F55422B19}" presName="arrowWedge2" presStyleLbl="fgSibTrans2D1" presStyleIdx="1" presStyleCnt="3"/>
      <dgm:spPr/>
    </dgm:pt>
    <dgm:pt modelId="{683982B5-5A6C-484C-9A6D-1539C6CC0452}" type="pres">
      <dgm:prSet presAssocID="{390EDBE9-4932-4957-99B6-46B3901252E6}" presName="arrowWedge3" presStyleLbl="fgSibTrans2D1" presStyleIdx="2" presStyleCnt="3"/>
      <dgm:spPr/>
    </dgm:pt>
  </dgm:ptLst>
  <dgm:cxnLst>
    <dgm:cxn modelId="{6174B703-18C2-480B-B291-0ADBCA6638D5}" srcId="{F25BE52B-3BD5-428F-B6D8-CDAB80865163}" destId="{0F8E4DF4-3E22-41E5-94AF-3B5AB1F81982}" srcOrd="1" destOrd="0" parTransId="{261F9C4A-26A2-4789-8397-57FB5FA97CFE}" sibTransId="{2ED8F245-173E-4561-A890-2B1F55422B19}"/>
    <dgm:cxn modelId="{CAADFE0B-706C-498B-82A4-0A697C31CBA2}" type="presOf" srcId="{F25BE52B-3BD5-428F-B6D8-CDAB80865163}" destId="{02F3771D-BEB6-4A6E-9984-B8E143B275F1}" srcOrd="0" destOrd="0" presId="urn:microsoft.com/office/officeart/2005/8/layout/cycle8"/>
    <dgm:cxn modelId="{FF477E13-E171-496B-BBD2-80EC0846340D}" type="presOf" srcId="{52B57600-9BD2-4635-B2A9-DD1A6BE2A5A5}" destId="{B69FEB84-3FEF-4446-91E4-72F064C0B8EF}" srcOrd="1" destOrd="0" presId="urn:microsoft.com/office/officeart/2005/8/layout/cycle8"/>
    <dgm:cxn modelId="{499BDE74-1674-4ADE-96FC-0D6C02860F8B}" srcId="{F25BE52B-3BD5-428F-B6D8-CDAB80865163}" destId="{61B3D5D2-B786-4EC1-B0CA-2D129A7078A4}" srcOrd="2" destOrd="0" parTransId="{EAEDA298-CF09-4180-A325-4B2C078ABD6A}" sibTransId="{390EDBE9-4932-4957-99B6-46B3901252E6}"/>
    <dgm:cxn modelId="{388077A9-C09A-4D18-975A-005AD4AC8CB0}" type="presOf" srcId="{61B3D5D2-B786-4EC1-B0CA-2D129A7078A4}" destId="{457A6D90-058C-4440-BE28-DE145C43925D}" srcOrd="1" destOrd="0" presId="urn:microsoft.com/office/officeart/2005/8/layout/cycle8"/>
    <dgm:cxn modelId="{9DB6B8B5-FD18-46A6-9E2A-6A876ABF92BC}" type="presOf" srcId="{52B57600-9BD2-4635-B2A9-DD1A6BE2A5A5}" destId="{788F6028-41C8-4A87-84FD-ABE92DC5B99E}" srcOrd="0" destOrd="0" presId="urn:microsoft.com/office/officeart/2005/8/layout/cycle8"/>
    <dgm:cxn modelId="{66BBE4BD-D21E-4E52-A6F5-B911C78AA5D6}" srcId="{F25BE52B-3BD5-428F-B6D8-CDAB80865163}" destId="{52B57600-9BD2-4635-B2A9-DD1A6BE2A5A5}" srcOrd="0" destOrd="0" parTransId="{A6704200-E6A5-4FC6-B35F-6745A84EE60D}" sibTransId="{949374F3-63A7-4A97-8E6F-A03808FBAD77}"/>
    <dgm:cxn modelId="{7E8632CC-AC33-4727-9457-B06F04F004F1}" type="presOf" srcId="{61B3D5D2-B786-4EC1-B0CA-2D129A7078A4}" destId="{35FFD35E-83A6-465E-A89A-E925B67A9C4A}" srcOrd="0" destOrd="0" presId="urn:microsoft.com/office/officeart/2005/8/layout/cycle8"/>
    <dgm:cxn modelId="{0B1BAEE8-D7CA-4BD3-BC8F-00EF23C94D73}" type="presOf" srcId="{0F8E4DF4-3E22-41E5-94AF-3B5AB1F81982}" destId="{68037640-8749-4154-81A3-DEBBFDB391B9}" srcOrd="1" destOrd="0" presId="urn:microsoft.com/office/officeart/2005/8/layout/cycle8"/>
    <dgm:cxn modelId="{2108ECEB-79BA-4ACD-9B83-36FEFBF57025}" type="presOf" srcId="{0F8E4DF4-3E22-41E5-94AF-3B5AB1F81982}" destId="{BCF56582-F739-40DD-935B-62437CD8D7B2}" srcOrd="0" destOrd="0" presId="urn:microsoft.com/office/officeart/2005/8/layout/cycle8"/>
    <dgm:cxn modelId="{47C01118-8A19-47A2-AE1A-42C89F0E46CB}" type="presParOf" srcId="{02F3771D-BEB6-4A6E-9984-B8E143B275F1}" destId="{788F6028-41C8-4A87-84FD-ABE92DC5B99E}" srcOrd="0" destOrd="0" presId="urn:microsoft.com/office/officeart/2005/8/layout/cycle8"/>
    <dgm:cxn modelId="{228A450C-DF5E-4914-9AEE-E48CF410AA60}" type="presParOf" srcId="{02F3771D-BEB6-4A6E-9984-B8E143B275F1}" destId="{769E3780-1CC3-4DA0-BC70-43FD6B3329D7}" srcOrd="1" destOrd="0" presId="urn:microsoft.com/office/officeart/2005/8/layout/cycle8"/>
    <dgm:cxn modelId="{2E6C06E5-CE34-48C6-851E-C4705B1B99E1}" type="presParOf" srcId="{02F3771D-BEB6-4A6E-9984-B8E143B275F1}" destId="{557CB499-328A-463C-9548-B0EA12812DAF}" srcOrd="2" destOrd="0" presId="urn:microsoft.com/office/officeart/2005/8/layout/cycle8"/>
    <dgm:cxn modelId="{766E5323-AB69-4795-A277-2D7DC6C8CC93}" type="presParOf" srcId="{02F3771D-BEB6-4A6E-9984-B8E143B275F1}" destId="{B69FEB84-3FEF-4446-91E4-72F064C0B8EF}" srcOrd="3" destOrd="0" presId="urn:microsoft.com/office/officeart/2005/8/layout/cycle8"/>
    <dgm:cxn modelId="{CF634672-C633-40E2-A79A-2F498E7355D3}" type="presParOf" srcId="{02F3771D-BEB6-4A6E-9984-B8E143B275F1}" destId="{BCF56582-F739-40DD-935B-62437CD8D7B2}" srcOrd="4" destOrd="0" presId="urn:microsoft.com/office/officeart/2005/8/layout/cycle8"/>
    <dgm:cxn modelId="{100CCD03-7BEB-4D57-BB1E-B37D0D4A96F2}" type="presParOf" srcId="{02F3771D-BEB6-4A6E-9984-B8E143B275F1}" destId="{BC10F42D-34C8-43C6-AE1E-CAE9BDFF0C7C}" srcOrd="5" destOrd="0" presId="urn:microsoft.com/office/officeart/2005/8/layout/cycle8"/>
    <dgm:cxn modelId="{0245576A-AB58-4B86-A301-FF8374A4AE41}" type="presParOf" srcId="{02F3771D-BEB6-4A6E-9984-B8E143B275F1}" destId="{71111A6C-9E25-486C-A239-42EA8BEB624B}" srcOrd="6" destOrd="0" presId="urn:microsoft.com/office/officeart/2005/8/layout/cycle8"/>
    <dgm:cxn modelId="{1B755230-D170-4BD8-B2EF-18BA617AFF50}" type="presParOf" srcId="{02F3771D-BEB6-4A6E-9984-B8E143B275F1}" destId="{68037640-8749-4154-81A3-DEBBFDB391B9}" srcOrd="7" destOrd="0" presId="urn:microsoft.com/office/officeart/2005/8/layout/cycle8"/>
    <dgm:cxn modelId="{71447E8A-C2C7-4D35-805E-4BDC4E4A1956}" type="presParOf" srcId="{02F3771D-BEB6-4A6E-9984-B8E143B275F1}" destId="{35FFD35E-83A6-465E-A89A-E925B67A9C4A}" srcOrd="8" destOrd="0" presId="urn:microsoft.com/office/officeart/2005/8/layout/cycle8"/>
    <dgm:cxn modelId="{C68CB390-BFC1-4335-A94C-91132D619BAA}" type="presParOf" srcId="{02F3771D-BEB6-4A6E-9984-B8E143B275F1}" destId="{828347E7-B42E-473E-8C3E-353A3F38EB7A}" srcOrd="9" destOrd="0" presId="urn:microsoft.com/office/officeart/2005/8/layout/cycle8"/>
    <dgm:cxn modelId="{744D9EE7-B15F-43A5-AB06-8023E54E082D}" type="presParOf" srcId="{02F3771D-BEB6-4A6E-9984-B8E143B275F1}" destId="{34996F15-377A-4948-927B-5DEDEFCD429F}" srcOrd="10" destOrd="0" presId="urn:microsoft.com/office/officeart/2005/8/layout/cycle8"/>
    <dgm:cxn modelId="{59E0FD1F-AB35-4D9C-BB06-7D34ADDDA287}" type="presParOf" srcId="{02F3771D-BEB6-4A6E-9984-B8E143B275F1}" destId="{457A6D90-058C-4440-BE28-DE145C43925D}" srcOrd="11" destOrd="0" presId="urn:microsoft.com/office/officeart/2005/8/layout/cycle8"/>
    <dgm:cxn modelId="{0BD1F0BA-447A-41B1-9552-C028A87C7542}" type="presParOf" srcId="{02F3771D-BEB6-4A6E-9984-B8E143B275F1}" destId="{D0CB366D-CF64-4E00-A852-2B73C927FE7B}" srcOrd="12" destOrd="0" presId="urn:microsoft.com/office/officeart/2005/8/layout/cycle8"/>
    <dgm:cxn modelId="{0D154ECC-3F7A-4DD2-B0D3-87621A37AFE8}" type="presParOf" srcId="{02F3771D-BEB6-4A6E-9984-B8E143B275F1}" destId="{F75D9C91-F356-49CF-8019-890B50E6A412}" srcOrd="13" destOrd="0" presId="urn:microsoft.com/office/officeart/2005/8/layout/cycle8"/>
    <dgm:cxn modelId="{E71B95A0-AB8A-44E6-8555-E864E379DC5F}" type="presParOf" srcId="{02F3771D-BEB6-4A6E-9984-B8E143B275F1}" destId="{683982B5-5A6C-484C-9A6D-1539C6CC0452}"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3BF614-9CC0-1340-A827-FE64E4997E5C}"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746952D-CF53-A74C-B3C8-44C0C53531B3}">
      <dgm:prSet phldrT="[Text]"/>
      <dgm:spPr/>
      <dgm:t>
        <a:bodyPr/>
        <a:lstStyle/>
        <a:p>
          <a:r>
            <a:rPr lang="en-US" dirty="0"/>
            <a:t>Genotype</a:t>
          </a:r>
        </a:p>
      </dgm:t>
    </dgm:pt>
    <dgm:pt modelId="{DE699F4C-7CC8-D24B-AEF6-97A5B02BBB3F}" type="parTrans" cxnId="{8C7C71F6-21B2-2D49-BB3E-0A4D666B5E86}">
      <dgm:prSet/>
      <dgm:spPr/>
      <dgm:t>
        <a:bodyPr/>
        <a:lstStyle/>
        <a:p>
          <a:endParaRPr lang="en-US"/>
        </a:p>
      </dgm:t>
    </dgm:pt>
    <dgm:pt modelId="{87F3A0EC-8081-5E43-AE34-A25E71C7F10B}" type="sibTrans" cxnId="{8C7C71F6-21B2-2D49-BB3E-0A4D666B5E86}">
      <dgm:prSet/>
      <dgm:spPr/>
      <dgm:t>
        <a:bodyPr/>
        <a:lstStyle/>
        <a:p>
          <a:endParaRPr lang="en-US"/>
        </a:p>
      </dgm:t>
    </dgm:pt>
    <dgm:pt modelId="{377E4567-7589-7947-9C23-D2344E4A1B44}">
      <dgm:prSet phldrT="[Text]"/>
      <dgm:spPr/>
      <dgm:t>
        <a:bodyPr/>
        <a:lstStyle/>
        <a:p>
          <a:r>
            <a:rPr lang="en-US" dirty="0"/>
            <a:t>DNA Methylation</a:t>
          </a:r>
        </a:p>
      </dgm:t>
    </dgm:pt>
    <dgm:pt modelId="{A53CF507-2D02-1442-A5FC-568E6820DD54}" type="parTrans" cxnId="{C17981E2-6158-A343-888C-F1C5ACF3027A}">
      <dgm:prSet/>
      <dgm:spPr>
        <a:ln>
          <a:solidFill>
            <a:schemeClr val="accent1">
              <a:shade val="60000"/>
              <a:hueOff val="0"/>
              <a:satOff val="0"/>
              <a:lumOff val="0"/>
              <a:alpha val="0"/>
            </a:schemeClr>
          </a:solidFill>
        </a:ln>
      </dgm:spPr>
      <dgm:t>
        <a:bodyPr/>
        <a:lstStyle/>
        <a:p>
          <a:endParaRPr lang="en-US"/>
        </a:p>
      </dgm:t>
    </dgm:pt>
    <dgm:pt modelId="{1C5DC675-082C-CD4F-8EFA-90375C045FCA}" type="sibTrans" cxnId="{C17981E2-6158-A343-888C-F1C5ACF3027A}">
      <dgm:prSet/>
      <dgm:spPr/>
      <dgm:t>
        <a:bodyPr/>
        <a:lstStyle/>
        <a:p>
          <a:endParaRPr lang="en-US"/>
        </a:p>
      </dgm:t>
    </dgm:pt>
    <dgm:pt modelId="{25F13C6A-6A50-674E-8A00-F468D1CDAA67}">
      <dgm:prSet phldrT="[Text]"/>
      <dgm:spPr/>
      <dgm:t>
        <a:bodyPr/>
        <a:lstStyle/>
        <a:p>
          <a:r>
            <a:rPr lang="en-US" dirty="0"/>
            <a:t>RNA Expression</a:t>
          </a:r>
        </a:p>
      </dgm:t>
    </dgm:pt>
    <dgm:pt modelId="{C884264D-85E8-BC4D-A264-B20285996F21}" type="parTrans" cxnId="{1BE6824E-8D50-424E-833E-C34875A22035}">
      <dgm:prSet/>
      <dgm:spPr>
        <a:ln>
          <a:solidFill>
            <a:schemeClr val="accent1">
              <a:shade val="80000"/>
              <a:hueOff val="0"/>
              <a:satOff val="0"/>
              <a:lumOff val="0"/>
              <a:alpha val="0"/>
            </a:schemeClr>
          </a:solidFill>
        </a:ln>
      </dgm:spPr>
      <dgm:t>
        <a:bodyPr/>
        <a:lstStyle/>
        <a:p>
          <a:endParaRPr lang="en-US"/>
        </a:p>
      </dgm:t>
    </dgm:pt>
    <dgm:pt modelId="{0C432B7C-0985-8740-8752-A182C630B2FA}" type="sibTrans" cxnId="{1BE6824E-8D50-424E-833E-C34875A22035}">
      <dgm:prSet/>
      <dgm:spPr/>
      <dgm:t>
        <a:bodyPr/>
        <a:lstStyle/>
        <a:p>
          <a:endParaRPr lang="en-US"/>
        </a:p>
      </dgm:t>
    </dgm:pt>
    <dgm:pt modelId="{5955CB14-6984-CD4E-8057-9F7C19979CA3}">
      <dgm:prSet phldrT="[Text]"/>
      <dgm:spPr/>
      <dgm:t>
        <a:bodyPr/>
        <a:lstStyle/>
        <a:p>
          <a:r>
            <a:rPr lang="en-US" dirty="0"/>
            <a:t>Histone Modifications</a:t>
          </a:r>
        </a:p>
      </dgm:t>
    </dgm:pt>
    <dgm:pt modelId="{3E37F6F4-6A80-FF48-A895-BB6EA0DB6DBE}" type="parTrans" cxnId="{8D169B3E-A5C8-174E-A7BE-B2E3E478CB51}">
      <dgm:prSet/>
      <dgm:spPr>
        <a:ln>
          <a:solidFill>
            <a:schemeClr val="accent1">
              <a:shade val="60000"/>
              <a:hueOff val="0"/>
              <a:satOff val="0"/>
              <a:lumOff val="0"/>
              <a:alpha val="0"/>
            </a:schemeClr>
          </a:solidFill>
        </a:ln>
      </dgm:spPr>
      <dgm:t>
        <a:bodyPr/>
        <a:lstStyle/>
        <a:p>
          <a:endParaRPr lang="en-US"/>
        </a:p>
      </dgm:t>
    </dgm:pt>
    <dgm:pt modelId="{EDBC957D-AA73-E84E-B946-621E883841B1}" type="sibTrans" cxnId="{8D169B3E-A5C8-174E-A7BE-B2E3E478CB51}">
      <dgm:prSet/>
      <dgm:spPr/>
      <dgm:t>
        <a:bodyPr/>
        <a:lstStyle/>
        <a:p>
          <a:endParaRPr lang="en-US"/>
        </a:p>
      </dgm:t>
    </dgm:pt>
    <dgm:pt modelId="{C62E9EAB-F3ED-9145-9089-26F7CCC3283B}">
      <dgm:prSet phldrT="[Text]"/>
      <dgm:spPr/>
      <dgm:t>
        <a:bodyPr/>
        <a:lstStyle/>
        <a:p>
          <a:r>
            <a:rPr lang="en-US" dirty="0"/>
            <a:t>Proteins</a:t>
          </a:r>
        </a:p>
      </dgm:t>
    </dgm:pt>
    <dgm:pt modelId="{3ADF4188-F5E6-4F41-98BE-2D46082A6DFF}" type="parTrans" cxnId="{FF1B1F63-E27A-534F-9302-659088062761}">
      <dgm:prSet/>
      <dgm:spPr>
        <a:ln>
          <a:solidFill>
            <a:schemeClr val="accent1">
              <a:shade val="80000"/>
              <a:hueOff val="0"/>
              <a:satOff val="0"/>
              <a:lumOff val="0"/>
              <a:alpha val="0"/>
            </a:schemeClr>
          </a:solidFill>
        </a:ln>
      </dgm:spPr>
      <dgm:t>
        <a:bodyPr/>
        <a:lstStyle/>
        <a:p>
          <a:endParaRPr lang="en-US"/>
        </a:p>
      </dgm:t>
    </dgm:pt>
    <dgm:pt modelId="{732801B0-41F3-0341-9FBC-975348D43547}" type="sibTrans" cxnId="{FF1B1F63-E27A-534F-9302-659088062761}">
      <dgm:prSet/>
      <dgm:spPr/>
      <dgm:t>
        <a:bodyPr/>
        <a:lstStyle/>
        <a:p>
          <a:endParaRPr lang="en-US"/>
        </a:p>
      </dgm:t>
    </dgm:pt>
    <dgm:pt modelId="{C9D9F7E3-A97B-5043-A7D3-4944F6476131}">
      <dgm:prSet phldrT="[Text]"/>
      <dgm:spPr/>
      <dgm:t>
        <a:bodyPr/>
        <a:lstStyle/>
        <a:p>
          <a:r>
            <a:rPr lang="en-US" dirty="0"/>
            <a:t>Genetics</a:t>
          </a:r>
        </a:p>
      </dgm:t>
    </dgm:pt>
    <dgm:pt modelId="{51D3D75E-1FD0-E44B-B17C-9CB52005D0ED}" type="parTrans" cxnId="{75D43F26-F07A-1E40-A59E-F5FF1EE4B0B5}">
      <dgm:prSet/>
      <dgm:spPr/>
      <dgm:t>
        <a:bodyPr/>
        <a:lstStyle/>
        <a:p>
          <a:endParaRPr lang="en-US"/>
        </a:p>
      </dgm:t>
    </dgm:pt>
    <dgm:pt modelId="{D3778DE5-E533-D840-B536-D8D97A6F53F3}" type="sibTrans" cxnId="{75D43F26-F07A-1E40-A59E-F5FF1EE4B0B5}">
      <dgm:prSet/>
      <dgm:spPr/>
      <dgm:t>
        <a:bodyPr/>
        <a:lstStyle/>
        <a:p>
          <a:endParaRPr lang="en-US"/>
        </a:p>
      </dgm:t>
    </dgm:pt>
    <dgm:pt modelId="{2EE7ED02-845A-0A4D-9D64-7D12D9FA9E57}">
      <dgm:prSet phldrT="[Text]"/>
      <dgm:spPr/>
      <dgm:t>
        <a:bodyPr/>
        <a:lstStyle/>
        <a:p>
          <a:r>
            <a:rPr lang="en-US" dirty="0" err="1"/>
            <a:t>Expressome</a:t>
          </a:r>
          <a:endParaRPr lang="en-US" dirty="0"/>
        </a:p>
      </dgm:t>
    </dgm:pt>
    <dgm:pt modelId="{DB38F386-1B29-C249-B877-192A8CB45258}" type="parTrans" cxnId="{5C9EC38B-6E1D-884C-A76D-A01EC73AC336}">
      <dgm:prSet/>
      <dgm:spPr/>
      <dgm:t>
        <a:bodyPr/>
        <a:lstStyle/>
        <a:p>
          <a:endParaRPr lang="en-US"/>
        </a:p>
      </dgm:t>
    </dgm:pt>
    <dgm:pt modelId="{0DBD9DE2-301D-B54C-BAB2-3DC135B33E36}" type="sibTrans" cxnId="{5C9EC38B-6E1D-884C-A76D-A01EC73AC336}">
      <dgm:prSet/>
      <dgm:spPr/>
      <dgm:t>
        <a:bodyPr/>
        <a:lstStyle/>
        <a:p>
          <a:endParaRPr lang="en-US"/>
        </a:p>
      </dgm:t>
    </dgm:pt>
    <dgm:pt modelId="{DC41CCA9-E3F0-2846-9C59-EB1D67CCCC4C}">
      <dgm:prSet phldrT="[Text]"/>
      <dgm:spPr/>
      <dgm:t>
        <a:bodyPr/>
        <a:lstStyle/>
        <a:p>
          <a:r>
            <a:rPr lang="en-US" dirty="0"/>
            <a:t>Epigenetics</a:t>
          </a:r>
        </a:p>
      </dgm:t>
    </dgm:pt>
    <dgm:pt modelId="{1EED4AE9-EAF7-8F4B-AB0E-548B51F4FF32}" type="parTrans" cxnId="{5CC024E0-C501-8442-B5AD-028373FF6F7C}">
      <dgm:prSet/>
      <dgm:spPr/>
      <dgm:t>
        <a:bodyPr/>
        <a:lstStyle/>
        <a:p>
          <a:endParaRPr lang="en-US"/>
        </a:p>
      </dgm:t>
    </dgm:pt>
    <dgm:pt modelId="{163977ED-B90B-C241-BFD2-806F4E120D07}" type="sibTrans" cxnId="{5CC024E0-C501-8442-B5AD-028373FF6F7C}">
      <dgm:prSet/>
      <dgm:spPr/>
      <dgm:t>
        <a:bodyPr/>
        <a:lstStyle/>
        <a:p>
          <a:endParaRPr lang="en-US"/>
        </a:p>
      </dgm:t>
    </dgm:pt>
    <dgm:pt modelId="{60345B29-A735-3E47-83EF-FDC4BABEBECE}">
      <dgm:prSet/>
      <dgm:spPr/>
      <dgm:t>
        <a:bodyPr/>
        <a:lstStyle/>
        <a:p>
          <a:r>
            <a:rPr lang="en-US" dirty="0"/>
            <a:t>Physio Correlates</a:t>
          </a:r>
        </a:p>
      </dgm:t>
    </dgm:pt>
    <dgm:pt modelId="{47DC75EF-7589-8C4D-9D7E-18BC8CF18AE9}" type="parTrans" cxnId="{5581E484-6C45-B74A-8613-C8F8D2EE2D4C}">
      <dgm:prSet/>
      <dgm:spPr/>
      <dgm:t>
        <a:bodyPr/>
        <a:lstStyle/>
        <a:p>
          <a:endParaRPr lang="en-US"/>
        </a:p>
      </dgm:t>
    </dgm:pt>
    <dgm:pt modelId="{B0B1A25B-9102-EB42-94F5-06EC9C1F5A35}" type="sibTrans" cxnId="{5581E484-6C45-B74A-8613-C8F8D2EE2D4C}">
      <dgm:prSet/>
      <dgm:spPr/>
      <dgm:t>
        <a:bodyPr/>
        <a:lstStyle/>
        <a:p>
          <a:endParaRPr lang="en-US"/>
        </a:p>
      </dgm:t>
    </dgm:pt>
    <dgm:pt modelId="{E48E135F-34A8-554A-B158-77FA06196D15}">
      <dgm:prSet/>
      <dgm:spPr/>
      <dgm:t>
        <a:bodyPr/>
        <a:lstStyle/>
        <a:p>
          <a:r>
            <a:rPr lang="en-US" dirty="0"/>
            <a:t>Behaviors  </a:t>
          </a:r>
        </a:p>
      </dgm:t>
    </dgm:pt>
    <dgm:pt modelId="{DC7E2763-40B1-0B41-9ED5-9A51F7B4258C}" type="parTrans" cxnId="{81261E9F-FD14-A340-A6E6-BBB63A64C1A2}">
      <dgm:prSet/>
      <dgm:spPr/>
      <dgm:t>
        <a:bodyPr/>
        <a:lstStyle/>
        <a:p>
          <a:endParaRPr lang="en-US"/>
        </a:p>
      </dgm:t>
    </dgm:pt>
    <dgm:pt modelId="{D4D2C612-5B78-9240-88C3-89C2D700598F}" type="sibTrans" cxnId="{81261E9F-FD14-A340-A6E6-BBB63A64C1A2}">
      <dgm:prSet/>
      <dgm:spPr/>
      <dgm:t>
        <a:bodyPr/>
        <a:lstStyle/>
        <a:p>
          <a:endParaRPr lang="en-US"/>
        </a:p>
      </dgm:t>
    </dgm:pt>
    <dgm:pt modelId="{57772058-9D95-AA48-9685-23E0E42C021D}">
      <dgm:prSet/>
      <dgm:spPr/>
      <dgm:t>
        <a:bodyPr/>
        <a:lstStyle/>
        <a:p>
          <a:r>
            <a:rPr lang="en-US" dirty="0"/>
            <a:t>Cortisol</a:t>
          </a:r>
        </a:p>
      </dgm:t>
    </dgm:pt>
    <dgm:pt modelId="{A24C887A-5F85-124A-8B2E-811E1EAFB3B5}" type="parTrans" cxnId="{DC27329B-48FE-7646-A64C-B32298B82C02}">
      <dgm:prSet/>
      <dgm:spPr>
        <a:ln>
          <a:solidFill>
            <a:schemeClr val="accent1">
              <a:shade val="80000"/>
              <a:hueOff val="0"/>
              <a:satOff val="0"/>
              <a:lumOff val="0"/>
              <a:alpha val="0"/>
            </a:schemeClr>
          </a:solidFill>
        </a:ln>
      </dgm:spPr>
      <dgm:t>
        <a:bodyPr/>
        <a:lstStyle/>
        <a:p>
          <a:endParaRPr lang="en-US"/>
        </a:p>
      </dgm:t>
    </dgm:pt>
    <dgm:pt modelId="{CDB4896C-C82D-2F4B-A3E2-D729850BC6AD}" type="sibTrans" cxnId="{DC27329B-48FE-7646-A64C-B32298B82C02}">
      <dgm:prSet/>
      <dgm:spPr/>
      <dgm:t>
        <a:bodyPr/>
        <a:lstStyle/>
        <a:p>
          <a:endParaRPr lang="en-US"/>
        </a:p>
      </dgm:t>
    </dgm:pt>
    <dgm:pt modelId="{6D6F7208-5042-DC47-A1A8-49C4B21B1AE7}">
      <dgm:prSet/>
      <dgm:spPr/>
      <dgm:t>
        <a:bodyPr/>
        <a:lstStyle/>
        <a:p>
          <a:r>
            <a:rPr lang="en-US" dirty="0"/>
            <a:t>RSA</a:t>
          </a:r>
        </a:p>
      </dgm:t>
    </dgm:pt>
    <dgm:pt modelId="{F9BEF8A9-31CA-C348-B0FC-11E43BEB41B5}" type="parTrans" cxnId="{C5FB5FAE-792C-8344-AB1C-FE70FCDA6A2F}">
      <dgm:prSet/>
      <dgm:spPr>
        <a:ln>
          <a:solidFill>
            <a:schemeClr val="accent1">
              <a:shade val="80000"/>
              <a:hueOff val="0"/>
              <a:satOff val="0"/>
              <a:lumOff val="0"/>
              <a:alpha val="0"/>
            </a:schemeClr>
          </a:solidFill>
        </a:ln>
      </dgm:spPr>
      <dgm:t>
        <a:bodyPr/>
        <a:lstStyle/>
        <a:p>
          <a:endParaRPr lang="en-US"/>
        </a:p>
      </dgm:t>
    </dgm:pt>
    <dgm:pt modelId="{132F61DA-BA36-A643-8709-6985B1F476A1}" type="sibTrans" cxnId="{C5FB5FAE-792C-8344-AB1C-FE70FCDA6A2F}">
      <dgm:prSet/>
      <dgm:spPr/>
      <dgm:t>
        <a:bodyPr/>
        <a:lstStyle/>
        <a:p>
          <a:endParaRPr lang="en-US"/>
        </a:p>
      </dgm:t>
    </dgm:pt>
    <dgm:pt modelId="{F294B8B6-295C-2E4A-ACD3-DB92AFD270DE}">
      <dgm:prSet/>
      <dgm:spPr/>
      <dgm:t>
        <a:bodyPr/>
        <a:lstStyle/>
        <a:p>
          <a:r>
            <a:rPr lang="en-US" dirty="0"/>
            <a:t>Immune</a:t>
          </a:r>
        </a:p>
      </dgm:t>
    </dgm:pt>
    <dgm:pt modelId="{EA1A3480-4EC7-5744-8688-04C6154A217A}" type="parTrans" cxnId="{5EE2B369-2BC4-ED45-BBAD-A7F49E7B0FF2}">
      <dgm:prSet/>
      <dgm:spPr>
        <a:ln>
          <a:solidFill>
            <a:schemeClr val="accent1">
              <a:shade val="80000"/>
              <a:hueOff val="0"/>
              <a:satOff val="0"/>
              <a:lumOff val="0"/>
              <a:alpha val="0"/>
            </a:schemeClr>
          </a:solidFill>
        </a:ln>
      </dgm:spPr>
      <dgm:t>
        <a:bodyPr/>
        <a:lstStyle/>
        <a:p>
          <a:endParaRPr lang="en-US"/>
        </a:p>
      </dgm:t>
    </dgm:pt>
    <dgm:pt modelId="{331D5C93-03D9-004B-B5B5-BD0387EAC732}" type="sibTrans" cxnId="{5EE2B369-2BC4-ED45-BBAD-A7F49E7B0FF2}">
      <dgm:prSet/>
      <dgm:spPr/>
      <dgm:t>
        <a:bodyPr/>
        <a:lstStyle/>
        <a:p>
          <a:endParaRPr lang="en-US"/>
        </a:p>
      </dgm:t>
    </dgm:pt>
    <dgm:pt modelId="{88D2B0B0-0254-7E42-9F17-08F1B4E7BCB5}">
      <dgm:prSet/>
      <dgm:spPr/>
      <dgm:t>
        <a:bodyPr/>
        <a:lstStyle/>
        <a:p>
          <a:r>
            <a:rPr lang="en-US" dirty="0"/>
            <a:t>Internalizing</a:t>
          </a:r>
        </a:p>
      </dgm:t>
    </dgm:pt>
    <dgm:pt modelId="{CE7D6765-077B-FA43-A500-02C5FFB83891}" type="parTrans" cxnId="{E94B9C76-2ED0-F14D-B4C9-65F8F914F43A}">
      <dgm:prSet/>
      <dgm:spPr>
        <a:ln>
          <a:solidFill>
            <a:schemeClr val="accent1">
              <a:shade val="80000"/>
              <a:hueOff val="0"/>
              <a:satOff val="0"/>
              <a:lumOff val="0"/>
              <a:alpha val="0"/>
            </a:schemeClr>
          </a:solidFill>
        </a:ln>
      </dgm:spPr>
      <dgm:t>
        <a:bodyPr/>
        <a:lstStyle/>
        <a:p>
          <a:endParaRPr lang="en-US"/>
        </a:p>
      </dgm:t>
    </dgm:pt>
    <dgm:pt modelId="{57EC2EE4-5C90-C743-8DFE-CF08496279A7}" type="sibTrans" cxnId="{E94B9C76-2ED0-F14D-B4C9-65F8F914F43A}">
      <dgm:prSet/>
      <dgm:spPr/>
      <dgm:t>
        <a:bodyPr/>
        <a:lstStyle/>
        <a:p>
          <a:endParaRPr lang="en-US"/>
        </a:p>
      </dgm:t>
    </dgm:pt>
    <dgm:pt modelId="{5BFF8660-3DB8-1B45-BE37-1A46AE755CC0}">
      <dgm:prSet/>
      <dgm:spPr/>
      <dgm:t>
        <a:bodyPr/>
        <a:lstStyle/>
        <a:p>
          <a:r>
            <a:rPr lang="en-US" dirty="0"/>
            <a:t>Externalizing</a:t>
          </a:r>
        </a:p>
      </dgm:t>
    </dgm:pt>
    <dgm:pt modelId="{CDDE5DC8-F9FE-734B-8B8B-77BE4AF58F09}" type="parTrans" cxnId="{528E0461-0AD3-4F4A-ABFE-3E1DDC9FED33}">
      <dgm:prSet/>
      <dgm:spPr>
        <a:ln>
          <a:solidFill>
            <a:schemeClr val="accent1">
              <a:shade val="80000"/>
              <a:hueOff val="0"/>
              <a:satOff val="0"/>
              <a:lumOff val="0"/>
              <a:alpha val="0"/>
            </a:schemeClr>
          </a:solidFill>
        </a:ln>
      </dgm:spPr>
      <dgm:t>
        <a:bodyPr/>
        <a:lstStyle/>
        <a:p>
          <a:endParaRPr lang="en-US"/>
        </a:p>
      </dgm:t>
    </dgm:pt>
    <dgm:pt modelId="{D28BA71D-5481-0745-88EC-C5802ED011D0}" type="sibTrans" cxnId="{528E0461-0AD3-4F4A-ABFE-3E1DDC9FED33}">
      <dgm:prSet/>
      <dgm:spPr/>
      <dgm:t>
        <a:bodyPr/>
        <a:lstStyle/>
        <a:p>
          <a:endParaRPr lang="en-US"/>
        </a:p>
      </dgm:t>
    </dgm:pt>
    <dgm:pt modelId="{2EF96ADC-3149-9B4B-9149-3E0E8FBBD3DF}" type="pres">
      <dgm:prSet presAssocID="{213BF614-9CC0-1340-A827-FE64E4997E5C}" presName="mainComposite" presStyleCnt="0">
        <dgm:presLayoutVars>
          <dgm:chPref val="1"/>
          <dgm:dir/>
          <dgm:animOne val="branch"/>
          <dgm:animLvl val="lvl"/>
          <dgm:resizeHandles val="exact"/>
        </dgm:presLayoutVars>
      </dgm:prSet>
      <dgm:spPr/>
    </dgm:pt>
    <dgm:pt modelId="{52B8E4BA-1C66-C44F-B9CD-6BC814C74F3A}" type="pres">
      <dgm:prSet presAssocID="{213BF614-9CC0-1340-A827-FE64E4997E5C}" presName="hierFlow" presStyleCnt="0"/>
      <dgm:spPr/>
    </dgm:pt>
    <dgm:pt modelId="{49ECD86C-C477-F54B-A254-918DE0C21F2F}" type="pres">
      <dgm:prSet presAssocID="{213BF614-9CC0-1340-A827-FE64E4997E5C}" presName="firstBuf" presStyleCnt="0"/>
      <dgm:spPr/>
    </dgm:pt>
    <dgm:pt modelId="{487FB755-8D70-1042-A711-ED55DFC75883}" type="pres">
      <dgm:prSet presAssocID="{213BF614-9CC0-1340-A827-FE64E4997E5C}" presName="hierChild1" presStyleCnt="0">
        <dgm:presLayoutVars>
          <dgm:chPref val="1"/>
          <dgm:animOne val="branch"/>
          <dgm:animLvl val="lvl"/>
        </dgm:presLayoutVars>
      </dgm:prSet>
      <dgm:spPr/>
    </dgm:pt>
    <dgm:pt modelId="{FB4D2A04-6D5E-614E-8A84-6EBCD7F2320C}" type="pres">
      <dgm:prSet presAssocID="{1746952D-CF53-A74C-B3C8-44C0C53531B3}" presName="Name14" presStyleCnt="0"/>
      <dgm:spPr/>
    </dgm:pt>
    <dgm:pt modelId="{D21984A6-9EDA-C940-BE3F-7323DF297801}" type="pres">
      <dgm:prSet presAssocID="{1746952D-CF53-A74C-B3C8-44C0C53531B3}" presName="level1Shape" presStyleLbl="node0" presStyleIdx="0" presStyleCnt="1">
        <dgm:presLayoutVars>
          <dgm:chPref val="3"/>
        </dgm:presLayoutVars>
      </dgm:prSet>
      <dgm:spPr/>
    </dgm:pt>
    <dgm:pt modelId="{F01573ED-712F-BB43-B63A-6D51A0FE8797}" type="pres">
      <dgm:prSet presAssocID="{1746952D-CF53-A74C-B3C8-44C0C53531B3}" presName="hierChild2" presStyleCnt="0"/>
      <dgm:spPr/>
    </dgm:pt>
    <dgm:pt modelId="{909C9259-6767-DD4C-9467-B8A012BCBC75}" type="pres">
      <dgm:prSet presAssocID="{A53CF507-2D02-1442-A5FC-568E6820DD54}" presName="Name19" presStyleLbl="parChTrans1D2" presStyleIdx="0" presStyleCnt="2"/>
      <dgm:spPr/>
    </dgm:pt>
    <dgm:pt modelId="{A3379A5E-53BA-4B46-9F85-B6A6C75CA529}" type="pres">
      <dgm:prSet presAssocID="{377E4567-7589-7947-9C23-D2344E4A1B44}" presName="Name21" presStyleCnt="0"/>
      <dgm:spPr/>
    </dgm:pt>
    <dgm:pt modelId="{24E19AA7-7305-7444-B6F1-D1B1EDA41A5B}" type="pres">
      <dgm:prSet presAssocID="{377E4567-7589-7947-9C23-D2344E4A1B44}" presName="level2Shape" presStyleLbl="node2" presStyleIdx="0" presStyleCnt="2"/>
      <dgm:spPr/>
    </dgm:pt>
    <dgm:pt modelId="{26C7BD67-918B-B349-8D7C-D10C668620F6}" type="pres">
      <dgm:prSet presAssocID="{377E4567-7589-7947-9C23-D2344E4A1B44}" presName="hierChild3" presStyleCnt="0"/>
      <dgm:spPr/>
    </dgm:pt>
    <dgm:pt modelId="{7B40ED4C-3F71-F041-90ED-8961175D0312}" type="pres">
      <dgm:prSet presAssocID="{C884264D-85E8-BC4D-A264-B20285996F21}" presName="Name19" presStyleLbl="parChTrans1D3" presStyleIdx="0" presStyleCnt="2"/>
      <dgm:spPr/>
    </dgm:pt>
    <dgm:pt modelId="{B06D802A-4F61-4749-AD67-A8BD7E24A8BF}" type="pres">
      <dgm:prSet presAssocID="{25F13C6A-6A50-674E-8A00-F468D1CDAA67}" presName="Name21" presStyleCnt="0"/>
      <dgm:spPr/>
    </dgm:pt>
    <dgm:pt modelId="{BE252697-91B9-2C49-A903-16AB096F0693}" type="pres">
      <dgm:prSet presAssocID="{25F13C6A-6A50-674E-8A00-F468D1CDAA67}" presName="level2Shape" presStyleLbl="node3" presStyleIdx="0" presStyleCnt="2" custLinFactX="31338" custLinFactNeighborX="100000" custLinFactNeighborY="-1033"/>
      <dgm:spPr/>
    </dgm:pt>
    <dgm:pt modelId="{15593C2A-E48C-6A48-8ED6-F69C57B7939E}" type="pres">
      <dgm:prSet presAssocID="{25F13C6A-6A50-674E-8A00-F468D1CDAA67}" presName="hierChild3" presStyleCnt="0"/>
      <dgm:spPr/>
    </dgm:pt>
    <dgm:pt modelId="{CF3E41BB-F49F-564F-9BD2-0D877376F624}" type="pres">
      <dgm:prSet presAssocID="{A24C887A-5F85-124A-8B2E-811E1EAFB3B5}" presName="Name19" presStyleLbl="parChTrans1D4" presStyleIdx="0" presStyleCnt="5"/>
      <dgm:spPr/>
    </dgm:pt>
    <dgm:pt modelId="{6912B412-1E8F-F74C-87F8-9B9AE0ABAE39}" type="pres">
      <dgm:prSet presAssocID="{57772058-9D95-AA48-9685-23E0E42C021D}" presName="Name21" presStyleCnt="0"/>
      <dgm:spPr/>
    </dgm:pt>
    <dgm:pt modelId="{8A954FAD-C76E-3747-B929-340165D8EE10}" type="pres">
      <dgm:prSet presAssocID="{57772058-9D95-AA48-9685-23E0E42C021D}" presName="level2Shape" presStyleLbl="node4" presStyleIdx="0" presStyleCnt="5"/>
      <dgm:spPr/>
    </dgm:pt>
    <dgm:pt modelId="{B9EFCFB3-7FD8-004E-967C-EC6C6A9E04DE}" type="pres">
      <dgm:prSet presAssocID="{57772058-9D95-AA48-9685-23E0E42C021D}" presName="hierChild3" presStyleCnt="0"/>
      <dgm:spPr/>
    </dgm:pt>
    <dgm:pt modelId="{6BE5D6D6-6BE5-8B45-9759-BF3E0432A3E1}" type="pres">
      <dgm:prSet presAssocID="{CDDE5DC8-F9FE-734B-8B8B-77BE4AF58F09}" presName="Name19" presStyleLbl="parChTrans1D4" presStyleIdx="1" presStyleCnt="5"/>
      <dgm:spPr/>
    </dgm:pt>
    <dgm:pt modelId="{F33FDF3E-5CA2-0346-B9F1-199932E7B273}" type="pres">
      <dgm:prSet presAssocID="{5BFF8660-3DB8-1B45-BE37-1A46AE755CC0}" presName="Name21" presStyleCnt="0"/>
      <dgm:spPr/>
    </dgm:pt>
    <dgm:pt modelId="{C460C973-EDC1-6946-94D9-E5A8A375FC65}" type="pres">
      <dgm:prSet presAssocID="{5BFF8660-3DB8-1B45-BE37-1A46AE755CC0}" presName="level2Shape" presStyleLbl="node4" presStyleIdx="1" presStyleCnt="5" custScaleX="255988"/>
      <dgm:spPr/>
    </dgm:pt>
    <dgm:pt modelId="{D6CC5676-307F-3148-9875-58CA36197E06}" type="pres">
      <dgm:prSet presAssocID="{5BFF8660-3DB8-1B45-BE37-1A46AE755CC0}" presName="hierChild3" presStyleCnt="0"/>
      <dgm:spPr/>
    </dgm:pt>
    <dgm:pt modelId="{670E4BAC-22C6-944F-BA8E-56F3D9D4B215}" type="pres">
      <dgm:prSet presAssocID="{F9BEF8A9-31CA-C348-B0FC-11E43BEB41B5}" presName="Name19" presStyleLbl="parChTrans1D4" presStyleIdx="2" presStyleCnt="5"/>
      <dgm:spPr/>
    </dgm:pt>
    <dgm:pt modelId="{300C4C9E-43B6-E14B-8510-409EC492C7DE}" type="pres">
      <dgm:prSet presAssocID="{6D6F7208-5042-DC47-A1A8-49C4B21B1AE7}" presName="Name21" presStyleCnt="0"/>
      <dgm:spPr/>
    </dgm:pt>
    <dgm:pt modelId="{CBE9D7C8-BCF3-8F40-BD99-83D397714D74}" type="pres">
      <dgm:prSet presAssocID="{6D6F7208-5042-DC47-A1A8-49C4B21B1AE7}" presName="level2Shape" presStyleLbl="node4" presStyleIdx="2" presStyleCnt="5"/>
      <dgm:spPr/>
    </dgm:pt>
    <dgm:pt modelId="{6B4A37A2-4352-634E-A9BD-4C03D2D260B6}" type="pres">
      <dgm:prSet presAssocID="{6D6F7208-5042-DC47-A1A8-49C4B21B1AE7}" presName="hierChild3" presStyleCnt="0"/>
      <dgm:spPr/>
    </dgm:pt>
    <dgm:pt modelId="{F74A15D9-4CC2-0F4E-AF3F-2865595650C0}" type="pres">
      <dgm:prSet presAssocID="{EA1A3480-4EC7-5744-8688-04C6154A217A}" presName="Name19" presStyleLbl="parChTrans1D4" presStyleIdx="3" presStyleCnt="5"/>
      <dgm:spPr/>
    </dgm:pt>
    <dgm:pt modelId="{C41AFA7B-E374-0B41-84EA-97F1F299BA7D}" type="pres">
      <dgm:prSet presAssocID="{F294B8B6-295C-2E4A-ACD3-DB92AFD270DE}" presName="Name21" presStyleCnt="0"/>
      <dgm:spPr/>
    </dgm:pt>
    <dgm:pt modelId="{4547BCC2-DC0F-A541-91B3-C57FBF3B1558}" type="pres">
      <dgm:prSet presAssocID="{F294B8B6-295C-2E4A-ACD3-DB92AFD270DE}" presName="level2Shape" presStyleLbl="node4" presStyleIdx="3" presStyleCnt="5"/>
      <dgm:spPr/>
    </dgm:pt>
    <dgm:pt modelId="{157309F1-7A17-A440-A3A7-B72BDEAB51E2}" type="pres">
      <dgm:prSet presAssocID="{F294B8B6-295C-2E4A-ACD3-DB92AFD270DE}" presName="hierChild3" presStyleCnt="0"/>
      <dgm:spPr/>
    </dgm:pt>
    <dgm:pt modelId="{33E9B125-677C-4448-BEF3-E01CA5C2B3AD}" type="pres">
      <dgm:prSet presAssocID="{CE7D6765-077B-FA43-A500-02C5FFB83891}" presName="Name19" presStyleLbl="parChTrans1D4" presStyleIdx="4" presStyleCnt="5"/>
      <dgm:spPr/>
    </dgm:pt>
    <dgm:pt modelId="{FFC2908E-B9A2-7C41-A024-A2D615A7C0F9}" type="pres">
      <dgm:prSet presAssocID="{88D2B0B0-0254-7E42-9F17-08F1B4E7BCB5}" presName="Name21" presStyleCnt="0"/>
      <dgm:spPr/>
    </dgm:pt>
    <dgm:pt modelId="{5A506D7B-0DCB-DA44-8A4E-79F331FBE158}" type="pres">
      <dgm:prSet presAssocID="{88D2B0B0-0254-7E42-9F17-08F1B4E7BCB5}" presName="level2Shape" presStyleLbl="node4" presStyleIdx="4" presStyleCnt="5" custScaleX="244050"/>
      <dgm:spPr/>
    </dgm:pt>
    <dgm:pt modelId="{F1543B0C-F327-1542-AAA5-F0FEBF378063}" type="pres">
      <dgm:prSet presAssocID="{88D2B0B0-0254-7E42-9F17-08F1B4E7BCB5}" presName="hierChild3" presStyleCnt="0"/>
      <dgm:spPr/>
    </dgm:pt>
    <dgm:pt modelId="{35273D3A-6499-E644-8D70-D9891204E81D}" type="pres">
      <dgm:prSet presAssocID="{3E37F6F4-6A80-FF48-A895-BB6EA0DB6DBE}" presName="Name19" presStyleLbl="parChTrans1D2" presStyleIdx="1" presStyleCnt="2"/>
      <dgm:spPr/>
    </dgm:pt>
    <dgm:pt modelId="{CF4986B6-6DB3-9844-BEC6-4ACC288C84E0}" type="pres">
      <dgm:prSet presAssocID="{5955CB14-6984-CD4E-8057-9F7C19979CA3}" presName="Name21" presStyleCnt="0"/>
      <dgm:spPr/>
    </dgm:pt>
    <dgm:pt modelId="{0475A3D3-540B-A64C-8E23-139C0CBBC1BB}" type="pres">
      <dgm:prSet presAssocID="{5955CB14-6984-CD4E-8057-9F7C19979CA3}" presName="level2Shape" presStyleLbl="node2" presStyleIdx="1" presStyleCnt="2"/>
      <dgm:spPr/>
    </dgm:pt>
    <dgm:pt modelId="{BCEA4062-B141-5B42-92B0-E6246C4F190E}" type="pres">
      <dgm:prSet presAssocID="{5955CB14-6984-CD4E-8057-9F7C19979CA3}" presName="hierChild3" presStyleCnt="0"/>
      <dgm:spPr/>
    </dgm:pt>
    <dgm:pt modelId="{56D6CB22-726F-C747-9C1B-D17C899DA2AD}" type="pres">
      <dgm:prSet presAssocID="{3ADF4188-F5E6-4F41-98BE-2D46082A6DFF}" presName="Name19" presStyleLbl="parChTrans1D3" presStyleIdx="1" presStyleCnt="2"/>
      <dgm:spPr/>
    </dgm:pt>
    <dgm:pt modelId="{213006DA-CA0D-1A4F-8E52-CA56B374E82F}" type="pres">
      <dgm:prSet presAssocID="{C62E9EAB-F3ED-9145-9089-26F7CCC3283B}" presName="Name21" presStyleCnt="0"/>
      <dgm:spPr/>
    </dgm:pt>
    <dgm:pt modelId="{9A7C0756-EDFA-1946-8D0E-C818A4C97B5C}" type="pres">
      <dgm:prSet presAssocID="{C62E9EAB-F3ED-9145-9089-26F7CCC3283B}" presName="level2Shape" presStyleLbl="node3" presStyleIdx="1" presStyleCnt="2" custLinFactX="-31025" custLinFactNeighborX="-100000" custLinFactNeighborY="-1033"/>
      <dgm:spPr/>
    </dgm:pt>
    <dgm:pt modelId="{6A342BA7-E88F-6640-A049-B6A17BC723EE}" type="pres">
      <dgm:prSet presAssocID="{C62E9EAB-F3ED-9145-9089-26F7CCC3283B}" presName="hierChild3" presStyleCnt="0"/>
      <dgm:spPr/>
    </dgm:pt>
    <dgm:pt modelId="{552F4B6F-CC64-0B49-AC4B-58845655E11F}" type="pres">
      <dgm:prSet presAssocID="{213BF614-9CC0-1340-A827-FE64E4997E5C}" presName="bgShapesFlow" presStyleCnt="0"/>
      <dgm:spPr/>
    </dgm:pt>
    <dgm:pt modelId="{5512B065-8AE3-AC40-8E78-3B07EB049D3C}" type="pres">
      <dgm:prSet presAssocID="{C9D9F7E3-A97B-5043-A7D3-4944F6476131}" presName="rectComp" presStyleCnt="0"/>
      <dgm:spPr/>
    </dgm:pt>
    <dgm:pt modelId="{B62FF3F3-12D3-2D4B-82F1-457D633BF3D2}" type="pres">
      <dgm:prSet presAssocID="{C9D9F7E3-A97B-5043-A7D3-4944F6476131}" presName="bgRect" presStyleLbl="bgShp" presStyleIdx="0" presStyleCnt="5"/>
      <dgm:spPr/>
    </dgm:pt>
    <dgm:pt modelId="{B269BB44-D2ED-0C46-82BC-1E47B8501853}" type="pres">
      <dgm:prSet presAssocID="{C9D9F7E3-A97B-5043-A7D3-4944F6476131}" presName="bgRectTx" presStyleLbl="bgShp" presStyleIdx="0" presStyleCnt="5">
        <dgm:presLayoutVars>
          <dgm:bulletEnabled val="1"/>
        </dgm:presLayoutVars>
      </dgm:prSet>
      <dgm:spPr/>
    </dgm:pt>
    <dgm:pt modelId="{89ECE431-75C2-0E44-B1D3-D664ECA1FF78}" type="pres">
      <dgm:prSet presAssocID="{C9D9F7E3-A97B-5043-A7D3-4944F6476131}" presName="spComp" presStyleCnt="0"/>
      <dgm:spPr/>
    </dgm:pt>
    <dgm:pt modelId="{F9DC01F5-E482-AB42-AB91-C0D55CBB7547}" type="pres">
      <dgm:prSet presAssocID="{C9D9F7E3-A97B-5043-A7D3-4944F6476131}" presName="vSp" presStyleCnt="0"/>
      <dgm:spPr/>
    </dgm:pt>
    <dgm:pt modelId="{89126C41-BA2B-FC41-A37C-77FC00DF4A9C}" type="pres">
      <dgm:prSet presAssocID="{DC41CCA9-E3F0-2846-9C59-EB1D67CCCC4C}" presName="rectComp" presStyleCnt="0"/>
      <dgm:spPr/>
    </dgm:pt>
    <dgm:pt modelId="{829AE343-D01A-ED42-92EE-0EB35B39C7F2}" type="pres">
      <dgm:prSet presAssocID="{DC41CCA9-E3F0-2846-9C59-EB1D67CCCC4C}" presName="bgRect" presStyleLbl="bgShp" presStyleIdx="1" presStyleCnt="5"/>
      <dgm:spPr/>
    </dgm:pt>
    <dgm:pt modelId="{50433B62-9483-C047-9C33-9A43B4176476}" type="pres">
      <dgm:prSet presAssocID="{DC41CCA9-E3F0-2846-9C59-EB1D67CCCC4C}" presName="bgRectTx" presStyleLbl="bgShp" presStyleIdx="1" presStyleCnt="5">
        <dgm:presLayoutVars>
          <dgm:bulletEnabled val="1"/>
        </dgm:presLayoutVars>
      </dgm:prSet>
      <dgm:spPr/>
    </dgm:pt>
    <dgm:pt modelId="{BF16F856-2AA3-D54C-B0AD-62E27640B60C}" type="pres">
      <dgm:prSet presAssocID="{DC41CCA9-E3F0-2846-9C59-EB1D67CCCC4C}" presName="spComp" presStyleCnt="0"/>
      <dgm:spPr/>
    </dgm:pt>
    <dgm:pt modelId="{FB764478-1ED1-294D-A989-F5B34B642EF5}" type="pres">
      <dgm:prSet presAssocID="{DC41CCA9-E3F0-2846-9C59-EB1D67CCCC4C}" presName="vSp" presStyleCnt="0"/>
      <dgm:spPr/>
    </dgm:pt>
    <dgm:pt modelId="{527DC8A4-8361-FD4A-A017-D25E001808A9}" type="pres">
      <dgm:prSet presAssocID="{2EE7ED02-845A-0A4D-9D64-7D12D9FA9E57}" presName="rectComp" presStyleCnt="0"/>
      <dgm:spPr/>
    </dgm:pt>
    <dgm:pt modelId="{79BB5294-379C-BC4A-BD34-C67D9A1A2679}" type="pres">
      <dgm:prSet presAssocID="{2EE7ED02-845A-0A4D-9D64-7D12D9FA9E57}" presName="bgRect" presStyleLbl="bgShp" presStyleIdx="2" presStyleCnt="5"/>
      <dgm:spPr/>
    </dgm:pt>
    <dgm:pt modelId="{A4F365B0-8FF7-D547-92F0-471F7913AD6E}" type="pres">
      <dgm:prSet presAssocID="{2EE7ED02-845A-0A4D-9D64-7D12D9FA9E57}" presName="bgRectTx" presStyleLbl="bgShp" presStyleIdx="2" presStyleCnt="5">
        <dgm:presLayoutVars>
          <dgm:bulletEnabled val="1"/>
        </dgm:presLayoutVars>
      </dgm:prSet>
      <dgm:spPr/>
    </dgm:pt>
    <dgm:pt modelId="{B308F352-FA6F-0948-962D-7090F20285B0}" type="pres">
      <dgm:prSet presAssocID="{2EE7ED02-845A-0A4D-9D64-7D12D9FA9E57}" presName="spComp" presStyleCnt="0"/>
      <dgm:spPr/>
    </dgm:pt>
    <dgm:pt modelId="{6F48584E-7144-2C4D-AE08-42FF8AFFF9FF}" type="pres">
      <dgm:prSet presAssocID="{2EE7ED02-845A-0A4D-9D64-7D12D9FA9E57}" presName="vSp" presStyleCnt="0"/>
      <dgm:spPr/>
    </dgm:pt>
    <dgm:pt modelId="{746CE0D4-4A22-3840-85F2-8C98A20CB3BE}" type="pres">
      <dgm:prSet presAssocID="{60345B29-A735-3E47-83EF-FDC4BABEBECE}" presName="rectComp" presStyleCnt="0"/>
      <dgm:spPr/>
    </dgm:pt>
    <dgm:pt modelId="{C900A0F3-CBBA-BD4A-8F5B-DDAE4CAD4BD9}" type="pres">
      <dgm:prSet presAssocID="{60345B29-A735-3E47-83EF-FDC4BABEBECE}" presName="bgRect" presStyleLbl="bgShp" presStyleIdx="3" presStyleCnt="5"/>
      <dgm:spPr/>
    </dgm:pt>
    <dgm:pt modelId="{C4740688-3865-8148-948E-88F4DFC20568}" type="pres">
      <dgm:prSet presAssocID="{60345B29-A735-3E47-83EF-FDC4BABEBECE}" presName="bgRectTx" presStyleLbl="bgShp" presStyleIdx="3" presStyleCnt="5">
        <dgm:presLayoutVars>
          <dgm:bulletEnabled val="1"/>
        </dgm:presLayoutVars>
      </dgm:prSet>
      <dgm:spPr/>
    </dgm:pt>
    <dgm:pt modelId="{B04DEA88-D6E5-C440-A2BC-24684789C80B}" type="pres">
      <dgm:prSet presAssocID="{60345B29-A735-3E47-83EF-FDC4BABEBECE}" presName="spComp" presStyleCnt="0"/>
      <dgm:spPr/>
    </dgm:pt>
    <dgm:pt modelId="{D64D79E0-F12C-A743-A45C-E4A390C64B85}" type="pres">
      <dgm:prSet presAssocID="{60345B29-A735-3E47-83EF-FDC4BABEBECE}" presName="vSp" presStyleCnt="0"/>
      <dgm:spPr/>
    </dgm:pt>
    <dgm:pt modelId="{B5B97D6F-4FCF-3748-9E6F-85F579D512FB}" type="pres">
      <dgm:prSet presAssocID="{E48E135F-34A8-554A-B158-77FA06196D15}" presName="rectComp" presStyleCnt="0"/>
      <dgm:spPr/>
    </dgm:pt>
    <dgm:pt modelId="{6738BC95-F615-7247-8D5A-108A6638E997}" type="pres">
      <dgm:prSet presAssocID="{E48E135F-34A8-554A-B158-77FA06196D15}" presName="bgRect" presStyleLbl="bgShp" presStyleIdx="4" presStyleCnt="5"/>
      <dgm:spPr/>
    </dgm:pt>
    <dgm:pt modelId="{F31B32F2-F03E-5749-B214-1C908938A10E}" type="pres">
      <dgm:prSet presAssocID="{E48E135F-34A8-554A-B158-77FA06196D15}" presName="bgRectTx" presStyleLbl="bgShp" presStyleIdx="4" presStyleCnt="5">
        <dgm:presLayoutVars>
          <dgm:bulletEnabled val="1"/>
        </dgm:presLayoutVars>
      </dgm:prSet>
      <dgm:spPr/>
    </dgm:pt>
  </dgm:ptLst>
  <dgm:cxnLst>
    <dgm:cxn modelId="{0B879D00-8506-5344-96F2-2F010F7F600D}" type="presOf" srcId="{F9BEF8A9-31CA-C348-B0FC-11E43BEB41B5}" destId="{670E4BAC-22C6-944F-BA8E-56F3D9D4B215}" srcOrd="0" destOrd="0" presId="urn:microsoft.com/office/officeart/2005/8/layout/hierarchy6"/>
    <dgm:cxn modelId="{6FF63A05-80C6-E046-B817-32B94ECBDEDA}" type="presOf" srcId="{2EE7ED02-845A-0A4D-9D64-7D12D9FA9E57}" destId="{79BB5294-379C-BC4A-BD34-C67D9A1A2679}" srcOrd="0" destOrd="0" presId="urn:microsoft.com/office/officeart/2005/8/layout/hierarchy6"/>
    <dgm:cxn modelId="{CE4E9108-4CDF-134A-8BAB-56BE55D49018}" type="presOf" srcId="{57772058-9D95-AA48-9685-23E0E42C021D}" destId="{8A954FAD-C76E-3747-B929-340165D8EE10}" srcOrd="0" destOrd="0" presId="urn:microsoft.com/office/officeart/2005/8/layout/hierarchy6"/>
    <dgm:cxn modelId="{B33AD824-572E-794B-A9E1-49F0DD8C3A11}" type="presOf" srcId="{6D6F7208-5042-DC47-A1A8-49C4B21B1AE7}" destId="{CBE9D7C8-BCF3-8F40-BD99-83D397714D74}" srcOrd="0" destOrd="0" presId="urn:microsoft.com/office/officeart/2005/8/layout/hierarchy6"/>
    <dgm:cxn modelId="{75D43F26-F07A-1E40-A59E-F5FF1EE4B0B5}" srcId="{213BF614-9CC0-1340-A827-FE64E4997E5C}" destId="{C9D9F7E3-A97B-5043-A7D3-4944F6476131}" srcOrd="1" destOrd="0" parTransId="{51D3D75E-1FD0-E44B-B17C-9CB52005D0ED}" sibTransId="{D3778DE5-E533-D840-B536-D8D97A6F53F3}"/>
    <dgm:cxn modelId="{F8EF2329-02BF-EF45-BDAD-14CFD4861025}" type="presOf" srcId="{2EE7ED02-845A-0A4D-9D64-7D12D9FA9E57}" destId="{A4F365B0-8FF7-D547-92F0-471F7913AD6E}" srcOrd="1" destOrd="0" presId="urn:microsoft.com/office/officeart/2005/8/layout/hierarchy6"/>
    <dgm:cxn modelId="{18B8E72A-21A3-C64F-A6EF-400EA5EE0A91}" type="presOf" srcId="{EA1A3480-4EC7-5744-8688-04C6154A217A}" destId="{F74A15D9-4CC2-0F4E-AF3F-2865595650C0}" srcOrd="0" destOrd="0" presId="urn:microsoft.com/office/officeart/2005/8/layout/hierarchy6"/>
    <dgm:cxn modelId="{51AF862F-5EF5-7441-8F30-7A63BFA836E3}" type="presOf" srcId="{DC41CCA9-E3F0-2846-9C59-EB1D67CCCC4C}" destId="{50433B62-9483-C047-9C33-9A43B4176476}" srcOrd="1" destOrd="0" presId="urn:microsoft.com/office/officeart/2005/8/layout/hierarchy6"/>
    <dgm:cxn modelId="{59D31B37-3AF6-9842-BF50-791989CD4C5D}" type="presOf" srcId="{5BFF8660-3DB8-1B45-BE37-1A46AE755CC0}" destId="{C460C973-EDC1-6946-94D9-E5A8A375FC65}" srcOrd="0" destOrd="0" presId="urn:microsoft.com/office/officeart/2005/8/layout/hierarchy6"/>
    <dgm:cxn modelId="{D48F1838-6E03-7A4F-8107-12D9B35901AC}" type="presOf" srcId="{213BF614-9CC0-1340-A827-FE64E4997E5C}" destId="{2EF96ADC-3149-9B4B-9149-3E0E8FBBD3DF}" srcOrd="0" destOrd="0" presId="urn:microsoft.com/office/officeart/2005/8/layout/hierarchy6"/>
    <dgm:cxn modelId="{8D169B3E-A5C8-174E-A7BE-B2E3E478CB51}" srcId="{1746952D-CF53-A74C-B3C8-44C0C53531B3}" destId="{5955CB14-6984-CD4E-8057-9F7C19979CA3}" srcOrd="1" destOrd="0" parTransId="{3E37F6F4-6A80-FF48-A895-BB6EA0DB6DBE}" sibTransId="{EDBC957D-AA73-E84E-B946-621E883841B1}"/>
    <dgm:cxn modelId="{4F5EAF3F-E332-5941-B01B-685BE0D37C1D}" type="presOf" srcId="{E48E135F-34A8-554A-B158-77FA06196D15}" destId="{6738BC95-F615-7247-8D5A-108A6638E997}" srcOrd="0" destOrd="0" presId="urn:microsoft.com/office/officeart/2005/8/layout/hierarchy6"/>
    <dgm:cxn modelId="{528E0461-0AD3-4F4A-ABFE-3E1DDC9FED33}" srcId="{57772058-9D95-AA48-9685-23E0E42C021D}" destId="{5BFF8660-3DB8-1B45-BE37-1A46AE755CC0}" srcOrd="0" destOrd="0" parTransId="{CDDE5DC8-F9FE-734B-8B8B-77BE4AF58F09}" sibTransId="{D28BA71D-5481-0745-88EC-C5802ED011D0}"/>
    <dgm:cxn modelId="{CB792542-CEB4-3B45-9AE9-FAA4F89D4AE7}" type="presOf" srcId="{60345B29-A735-3E47-83EF-FDC4BABEBECE}" destId="{C4740688-3865-8148-948E-88F4DFC20568}" srcOrd="1" destOrd="0" presId="urn:microsoft.com/office/officeart/2005/8/layout/hierarchy6"/>
    <dgm:cxn modelId="{FF1B1F63-E27A-534F-9302-659088062761}" srcId="{5955CB14-6984-CD4E-8057-9F7C19979CA3}" destId="{C62E9EAB-F3ED-9145-9089-26F7CCC3283B}" srcOrd="0" destOrd="0" parTransId="{3ADF4188-F5E6-4F41-98BE-2D46082A6DFF}" sibTransId="{732801B0-41F3-0341-9FBC-975348D43547}"/>
    <dgm:cxn modelId="{5EE2B369-2BC4-ED45-BBAD-A7F49E7B0FF2}" srcId="{25F13C6A-6A50-674E-8A00-F468D1CDAA67}" destId="{F294B8B6-295C-2E4A-ACD3-DB92AFD270DE}" srcOrd="2" destOrd="0" parTransId="{EA1A3480-4EC7-5744-8688-04C6154A217A}" sibTransId="{331D5C93-03D9-004B-B5B5-BD0387EAC732}"/>
    <dgm:cxn modelId="{80EDD04D-E8C7-D241-B503-B0D756A75EF3}" type="presOf" srcId="{DC41CCA9-E3F0-2846-9C59-EB1D67CCCC4C}" destId="{829AE343-D01A-ED42-92EE-0EB35B39C7F2}" srcOrd="0" destOrd="0" presId="urn:microsoft.com/office/officeart/2005/8/layout/hierarchy6"/>
    <dgm:cxn modelId="{1BE6824E-8D50-424E-833E-C34875A22035}" srcId="{377E4567-7589-7947-9C23-D2344E4A1B44}" destId="{25F13C6A-6A50-674E-8A00-F468D1CDAA67}" srcOrd="0" destOrd="0" parTransId="{C884264D-85E8-BC4D-A264-B20285996F21}" sibTransId="{0C432B7C-0985-8740-8752-A182C630B2FA}"/>
    <dgm:cxn modelId="{D216C66F-6041-2A44-810D-9DDF75EE2441}" type="presOf" srcId="{C9D9F7E3-A97B-5043-A7D3-4944F6476131}" destId="{B62FF3F3-12D3-2D4B-82F1-457D633BF3D2}" srcOrd="0" destOrd="0" presId="urn:microsoft.com/office/officeart/2005/8/layout/hierarchy6"/>
    <dgm:cxn modelId="{E94B9C76-2ED0-F14D-B4C9-65F8F914F43A}" srcId="{F294B8B6-295C-2E4A-ACD3-DB92AFD270DE}" destId="{88D2B0B0-0254-7E42-9F17-08F1B4E7BCB5}" srcOrd="0" destOrd="0" parTransId="{CE7D6765-077B-FA43-A500-02C5FFB83891}" sibTransId="{57EC2EE4-5C90-C743-8DFE-CF08496279A7}"/>
    <dgm:cxn modelId="{DFCC9082-98E7-224C-B816-6EA5818D9B98}" type="presOf" srcId="{1746952D-CF53-A74C-B3C8-44C0C53531B3}" destId="{D21984A6-9EDA-C940-BE3F-7323DF297801}" srcOrd="0" destOrd="0" presId="urn:microsoft.com/office/officeart/2005/8/layout/hierarchy6"/>
    <dgm:cxn modelId="{5581E484-6C45-B74A-8613-C8F8D2EE2D4C}" srcId="{213BF614-9CC0-1340-A827-FE64E4997E5C}" destId="{60345B29-A735-3E47-83EF-FDC4BABEBECE}" srcOrd="4" destOrd="0" parTransId="{47DC75EF-7589-8C4D-9D7E-18BC8CF18AE9}" sibTransId="{B0B1A25B-9102-EB42-94F5-06EC9C1F5A35}"/>
    <dgm:cxn modelId="{8A0D1B85-2ACE-C948-A589-BB3E31338F07}" type="presOf" srcId="{C884264D-85E8-BC4D-A264-B20285996F21}" destId="{7B40ED4C-3F71-F041-90ED-8961175D0312}" srcOrd="0" destOrd="0" presId="urn:microsoft.com/office/officeart/2005/8/layout/hierarchy6"/>
    <dgm:cxn modelId="{5C9EC38B-6E1D-884C-A76D-A01EC73AC336}" srcId="{213BF614-9CC0-1340-A827-FE64E4997E5C}" destId="{2EE7ED02-845A-0A4D-9D64-7D12D9FA9E57}" srcOrd="3" destOrd="0" parTransId="{DB38F386-1B29-C249-B877-192A8CB45258}" sibTransId="{0DBD9DE2-301D-B54C-BAB2-3DC135B33E36}"/>
    <dgm:cxn modelId="{43682794-4C1B-C347-BCBF-B780B00DB35E}" type="presOf" srcId="{A24C887A-5F85-124A-8B2E-811E1EAFB3B5}" destId="{CF3E41BB-F49F-564F-9BD2-0D877376F624}" srcOrd="0" destOrd="0" presId="urn:microsoft.com/office/officeart/2005/8/layout/hierarchy6"/>
    <dgm:cxn modelId="{60A9CD97-90FE-FB43-804C-CED4BE49AB81}" type="presOf" srcId="{CDDE5DC8-F9FE-734B-8B8B-77BE4AF58F09}" destId="{6BE5D6D6-6BE5-8B45-9759-BF3E0432A3E1}" srcOrd="0" destOrd="0" presId="urn:microsoft.com/office/officeart/2005/8/layout/hierarchy6"/>
    <dgm:cxn modelId="{B98A1B9A-536D-B94B-BAD0-4D6CA1727621}" type="presOf" srcId="{E48E135F-34A8-554A-B158-77FA06196D15}" destId="{F31B32F2-F03E-5749-B214-1C908938A10E}" srcOrd="1" destOrd="0" presId="urn:microsoft.com/office/officeart/2005/8/layout/hierarchy6"/>
    <dgm:cxn modelId="{DC27329B-48FE-7646-A64C-B32298B82C02}" srcId="{25F13C6A-6A50-674E-8A00-F468D1CDAA67}" destId="{57772058-9D95-AA48-9685-23E0E42C021D}" srcOrd="0" destOrd="0" parTransId="{A24C887A-5F85-124A-8B2E-811E1EAFB3B5}" sibTransId="{CDB4896C-C82D-2F4B-A3E2-D729850BC6AD}"/>
    <dgm:cxn modelId="{81261E9F-FD14-A340-A6E6-BBB63A64C1A2}" srcId="{213BF614-9CC0-1340-A827-FE64E4997E5C}" destId="{E48E135F-34A8-554A-B158-77FA06196D15}" srcOrd="5" destOrd="0" parTransId="{DC7E2763-40B1-0B41-9ED5-9A51F7B4258C}" sibTransId="{D4D2C612-5B78-9240-88C3-89C2D700598F}"/>
    <dgm:cxn modelId="{C5FB5FAE-792C-8344-AB1C-FE70FCDA6A2F}" srcId="{25F13C6A-6A50-674E-8A00-F468D1CDAA67}" destId="{6D6F7208-5042-DC47-A1A8-49C4B21B1AE7}" srcOrd="1" destOrd="0" parTransId="{F9BEF8A9-31CA-C348-B0FC-11E43BEB41B5}" sibTransId="{132F61DA-BA36-A643-8709-6985B1F476A1}"/>
    <dgm:cxn modelId="{EC2987B8-351F-CA42-9403-B5ECCDA3C762}" type="presOf" srcId="{88D2B0B0-0254-7E42-9F17-08F1B4E7BCB5}" destId="{5A506D7B-0DCB-DA44-8A4E-79F331FBE158}" srcOrd="0" destOrd="0" presId="urn:microsoft.com/office/officeart/2005/8/layout/hierarchy6"/>
    <dgm:cxn modelId="{E7FA85C1-E33F-5743-9A7A-987523572750}" type="presOf" srcId="{CE7D6765-077B-FA43-A500-02C5FFB83891}" destId="{33E9B125-677C-4448-BEF3-E01CA5C2B3AD}" srcOrd="0" destOrd="0" presId="urn:microsoft.com/office/officeart/2005/8/layout/hierarchy6"/>
    <dgm:cxn modelId="{1A2CE1C1-EEE3-8B4F-89A6-F102A84E2C51}" type="presOf" srcId="{25F13C6A-6A50-674E-8A00-F468D1CDAA67}" destId="{BE252697-91B9-2C49-A903-16AB096F0693}" srcOrd="0" destOrd="0" presId="urn:microsoft.com/office/officeart/2005/8/layout/hierarchy6"/>
    <dgm:cxn modelId="{FD2226C5-D26B-D545-B61D-5E7D037F8931}" type="presOf" srcId="{A53CF507-2D02-1442-A5FC-568E6820DD54}" destId="{909C9259-6767-DD4C-9467-B8A012BCBC75}" srcOrd="0" destOrd="0" presId="urn:microsoft.com/office/officeart/2005/8/layout/hierarchy6"/>
    <dgm:cxn modelId="{9FE85CCC-89A6-6845-9B75-3E9146ED37B9}" type="presOf" srcId="{C9D9F7E3-A97B-5043-A7D3-4944F6476131}" destId="{B269BB44-D2ED-0C46-82BC-1E47B8501853}" srcOrd="1" destOrd="0" presId="urn:microsoft.com/office/officeart/2005/8/layout/hierarchy6"/>
    <dgm:cxn modelId="{714518D4-9596-254D-8B7F-70477811AB55}" type="presOf" srcId="{C62E9EAB-F3ED-9145-9089-26F7CCC3283B}" destId="{9A7C0756-EDFA-1946-8D0E-C818A4C97B5C}" srcOrd="0" destOrd="0" presId="urn:microsoft.com/office/officeart/2005/8/layout/hierarchy6"/>
    <dgm:cxn modelId="{CADD43D4-B639-C143-AD65-C5BAE424813A}" type="presOf" srcId="{F294B8B6-295C-2E4A-ACD3-DB92AFD270DE}" destId="{4547BCC2-DC0F-A541-91B3-C57FBF3B1558}" srcOrd="0" destOrd="0" presId="urn:microsoft.com/office/officeart/2005/8/layout/hierarchy6"/>
    <dgm:cxn modelId="{97EC93D7-683A-EB4D-8FA3-B74C0CEA3C7C}" type="presOf" srcId="{377E4567-7589-7947-9C23-D2344E4A1B44}" destId="{24E19AA7-7305-7444-B6F1-D1B1EDA41A5B}" srcOrd="0" destOrd="0" presId="urn:microsoft.com/office/officeart/2005/8/layout/hierarchy6"/>
    <dgm:cxn modelId="{5CC024E0-C501-8442-B5AD-028373FF6F7C}" srcId="{213BF614-9CC0-1340-A827-FE64E4997E5C}" destId="{DC41CCA9-E3F0-2846-9C59-EB1D67CCCC4C}" srcOrd="2" destOrd="0" parTransId="{1EED4AE9-EAF7-8F4B-AB0E-548B51F4FF32}" sibTransId="{163977ED-B90B-C241-BFD2-806F4E120D07}"/>
    <dgm:cxn modelId="{C17981E2-6158-A343-888C-F1C5ACF3027A}" srcId="{1746952D-CF53-A74C-B3C8-44C0C53531B3}" destId="{377E4567-7589-7947-9C23-D2344E4A1B44}" srcOrd="0" destOrd="0" parTransId="{A53CF507-2D02-1442-A5FC-568E6820DD54}" sibTransId="{1C5DC675-082C-CD4F-8EFA-90375C045FCA}"/>
    <dgm:cxn modelId="{83B9D0E2-B72B-2241-8991-8E248E66D91B}" type="presOf" srcId="{3ADF4188-F5E6-4F41-98BE-2D46082A6DFF}" destId="{56D6CB22-726F-C747-9C1B-D17C899DA2AD}" srcOrd="0" destOrd="0" presId="urn:microsoft.com/office/officeart/2005/8/layout/hierarchy6"/>
    <dgm:cxn modelId="{E8C20CF1-E8E6-5D4B-8A78-0725D514D23B}" type="presOf" srcId="{5955CB14-6984-CD4E-8057-9F7C19979CA3}" destId="{0475A3D3-540B-A64C-8E23-139C0CBBC1BB}" srcOrd="0" destOrd="0" presId="urn:microsoft.com/office/officeart/2005/8/layout/hierarchy6"/>
    <dgm:cxn modelId="{8C7C71F6-21B2-2D49-BB3E-0A4D666B5E86}" srcId="{213BF614-9CC0-1340-A827-FE64E4997E5C}" destId="{1746952D-CF53-A74C-B3C8-44C0C53531B3}" srcOrd="0" destOrd="0" parTransId="{DE699F4C-7CC8-D24B-AEF6-97A5B02BBB3F}" sibTransId="{87F3A0EC-8081-5E43-AE34-A25E71C7F10B}"/>
    <dgm:cxn modelId="{BBB85DF7-5DE0-2745-8A50-F9D4E326F0D5}" type="presOf" srcId="{60345B29-A735-3E47-83EF-FDC4BABEBECE}" destId="{C900A0F3-CBBA-BD4A-8F5B-DDAE4CAD4BD9}" srcOrd="0" destOrd="0" presId="urn:microsoft.com/office/officeart/2005/8/layout/hierarchy6"/>
    <dgm:cxn modelId="{B05BDFF9-F800-034F-92F2-F7B755725EC5}" type="presOf" srcId="{3E37F6F4-6A80-FF48-A895-BB6EA0DB6DBE}" destId="{35273D3A-6499-E644-8D70-D9891204E81D}" srcOrd="0" destOrd="0" presId="urn:microsoft.com/office/officeart/2005/8/layout/hierarchy6"/>
    <dgm:cxn modelId="{D9E73D5F-121B-0C45-AD67-6AAFEB217737}" type="presParOf" srcId="{2EF96ADC-3149-9B4B-9149-3E0E8FBBD3DF}" destId="{52B8E4BA-1C66-C44F-B9CD-6BC814C74F3A}" srcOrd="0" destOrd="0" presId="urn:microsoft.com/office/officeart/2005/8/layout/hierarchy6"/>
    <dgm:cxn modelId="{6B15B334-746E-3444-B381-67F59DD4A64D}" type="presParOf" srcId="{52B8E4BA-1C66-C44F-B9CD-6BC814C74F3A}" destId="{49ECD86C-C477-F54B-A254-918DE0C21F2F}" srcOrd="0" destOrd="0" presId="urn:microsoft.com/office/officeart/2005/8/layout/hierarchy6"/>
    <dgm:cxn modelId="{2E37052B-9FEB-8748-9FB0-CE939DE71898}" type="presParOf" srcId="{52B8E4BA-1C66-C44F-B9CD-6BC814C74F3A}" destId="{487FB755-8D70-1042-A711-ED55DFC75883}" srcOrd="1" destOrd="0" presId="urn:microsoft.com/office/officeart/2005/8/layout/hierarchy6"/>
    <dgm:cxn modelId="{2456AD0A-EF94-7D47-9B89-BB29C46A3143}" type="presParOf" srcId="{487FB755-8D70-1042-A711-ED55DFC75883}" destId="{FB4D2A04-6D5E-614E-8A84-6EBCD7F2320C}" srcOrd="0" destOrd="0" presId="urn:microsoft.com/office/officeart/2005/8/layout/hierarchy6"/>
    <dgm:cxn modelId="{235326E0-C03F-6F4A-A84F-D17EA3BDC861}" type="presParOf" srcId="{FB4D2A04-6D5E-614E-8A84-6EBCD7F2320C}" destId="{D21984A6-9EDA-C940-BE3F-7323DF297801}" srcOrd="0" destOrd="0" presId="urn:microsoft.com/office/officeart/2005/8/layout/hierarchy6"/>
    <dgm:cxn modelId="{681085AD-F21A-974B-9D17-B54322996DDD}" type="presParOf" srcId="{FB4D2A04-6D5E-614E-8A84-6EBCD7F2320C}" destId="{F01573ED-712F-BB43-B63A-6D51A0FE8797}" srcOrd="1" destOrd="0" presId="urn:microsoft.com/office/officeart/2005/8/layout/hierarchy6"/>
    <dgm:cxn modelId="{6459E53B-A7AC-7044-9B84-B54B3B9BD289}" type="presParOf" srcId="{F01573ED-712F-BB43-B63A-6D51A0FE8797}" destId="{909C9259-6767-DD4C-9467-B8A012BCBC75}" srcOrd="0" destOrd="0" presId="urn:microsoft.com/office/officeart/2005/8/layout/hierarchy6"/>
    <dgm:cxn modelId="{B25595CF-8FFA-1A4A-8F91-D3F234F3198B}" type="presParOf" srcId="{F01573ED-712F-BB43-B63A-6D51A0FE8797}" destId="{A3379A5E-53BA-4B46-9F85-B6A6C75CA529}" srcOrd="1" destOrd="0" presId="urn:microsoft.com/office/officeart/2005/8/layout/hierarchy6"/>
    <dgm:cxn modelId="{65D3D71C-DDB3-1F4B-92A9-6FC0B63B3CFD}" type="presParOf" srcId="{A3379A5E-53BA-4B46-9F85-B6A6C75CA529}" destId="{24E19AA7-7305-7444-B6F1-D1B1EDA41A5B}" srcOrd="0" destOrd="0" presId="urn:microsoft.com/office/officeart/2005/8/layout/hierarchy6"/>
    <dgm:cxn modelId="{5EE7B601-18AE-DD45-A134-1649C0AC6508}" type="presParOf" srcId="{A3379A5E-53BA-4B46-9F85-B6A6C75CA529}" destId="{26C7BD67-918B-B349-8D7C-D10C668620F6}" srcOrd="1" destOrd="0" presId="urn:microsoft.com/office/officeart/2005/8/layout/hierarchy6"/>
    <dgm:cxn modelId="{8632DDE6-9A1D-F24B-A951-F91A854A534C}" type="presParOf" srcId="{26C7BD67-918B-B349-8D7C-D10C668620F6}" destId="{7B40ED4C-3F71-F041-90ED-8961175D0312}" srcOrd="0" destOrd="0" presId="urn:microsoft.com/office/officeart/2005/8/layout/hierarchy6"/>
    <dgm:cxn modelId="{6B5A4EED-FBAE-6C4E-9B4E-C0F694C63348}" type="presParOf" srcId="{26C7BD67-918B-B349-8D7C-D10C668620F6}" destId="{B06D802A-4F61-4749-AD67-A8BD7E24A8BF}" srcOrd="1" destOrd="0" presId="urn:microsoft.com/office/officeart/2005/8/layout/hierarchy6"/>
    <dgm:cxn modelId="{F8948858-02E1-E247-8873-B73FBEC4A0BF}" type="presParOf" srcId="{B06D802A-4F61-4749-AD67-A8BD7E24A8BF}" destId="{BE252697-91B9-2C49-A903-16AB096F0693}" srcOrd="0" destOrd="0" presId="urn:microsoft.com/office/officeart/2005/8/layout/hierarchy6"/>
    <dgm:cxn modelId="{BAF67516-22E8-DC47-9AB8-407D2E4C47D8}" type="presParOf" srcId="{B06D802A-4F61-4749-AD67-A8BD7E24A8BF}" destId="{15593C2A-E48C-6A48-8ED6-F69C57B7939E}" srcOrd="1" destOrd="0" presId="urn:microsoft.com/office/officeart/2005/8/layout/hierarchy6"/>
    <dgm:cxn modelId="{178A9501-A613-3345-872E-30A13072A460}" type="presParOf" srcId="{15593C2A-E48C-6A48-8ED6-F69C57B7939E}" destId="{CF3E41BB-F49F-564F-9BD2-0D877376F624}" srcOrd="0" destOrd="0" presId="urn:microsoft.com/office/officeart/2005/8/layout/hierarchy6"/>
    <dgm:cxn modelId="{9F3F7D88-5CDB-D040-87CC-65890AD7C846}" type="presParOf" srcId="{15593C2A-E48C-6A48-8ED6-F69C57B7939E}" destId="{6912B412-1E8F-F74C-87F8-9B9AE0ABAE39}" srcOrd="1" destOrd="0" presId="urn:microsoft.com/office/officeart/2005/8/layout/hierarchy6"/>
    <dgm:cxn modelId="{7837A732-32F6-E14A-8ADF-F3E0B07E79A7}" type="presParOf" srcId="{6912B412-1E8F-F74C-87F8-9B9AE0ABAE39}" destId="{8A954FAD-C76E-3747-B929-340165D8EE10}" srcOrd="0" destOrd="0" presId="urn:microsoft.com/office/officeart/2005/8/layout/hierarchy6"/>
    <dgm:cxn modelId="{194DC0D1-5399-634E-9E46-9848DAA49B31}" type="presParOf" srcId="{6912B412-1E8F-F74C-87F8-9B9AE0ABAE39}" destId="{B9EFCFB3-7FD8-004E-967C-EC6C6A9E04DE}" srcOrd="1" destOrd="0" presId="urn:microsoft.com/office/officeart/2005/8/layout/hierarchy6"/>
    <dgm:cxn modelId="{91731D12-77D2-4344-8735-A2B90F9B1B54}" type="presParOf" srcId="{B9EFCFB3-7FD8-004E-967C-EC6C6A9E04DE}" destId="{6BE5D6D6-6BE5-8B45-9759-BF3E0432A3E1}" srcOrd="0" destOrd="0" presId="urn:microsoft.com/office/officeart/2005/8/layout/hierarchy6"/>
    <dgm:cxn modelId="{13630A3F-7107-1943-A473-9C13DDD00E56}" type="presParOf" srcId="{B9EFCFB3-7FD8-004E-967C-EC6C6A9E04DE}" destId="{F33FDF3E-5CA2-0346-B9F1-199932E7B273}" srcOrd="1" destOrd="0" presId="urn:microsoft.com/office/officeart/2005/8/layout/hierarchy6"/>
    <dgm:cxn modelId="{EFFF7D9C-8401-9F4C-AE22-050202044972}" type="presParOf" srcId="{F33FDF3E-5CA2-0346-B9F1-199932E7B273}" destId="{C460C973-EDC1-6946-94D9-E5A8A375FC65}" srcOrd="0" destOrd="0" presId="urn:microsoft.com/office/officeart/2005/8/layout/hierarchy6"/>
    <dgm:cxn modelId="{2073DA0F-F12E-AD4A-AB2A-821D6F06B0AF}" type="presParOf" srcId="{F33FDF3E-5CA2-0346-B9F1-199932E7B273}" destId="{D6CC5676-307F-3148-9875-58CA36197E06}" srcOrd="1" destOrd="0" presId="urn:microsoft.com/office/officeart/2005/8/layout/hierarchy6"/>
    <dgm:cxn modelId="{6ACE3ADD-3023-CD41-8835-4EC82DC29770}" type="presParOf" srcId="{15593C2A-E48C-6A48-8ED6-F69C57B7939E}" destId="{670E4BAC-22C6-944F-BA8E-56F3D9D4B215}" srcOrd="2" destOrd="0" presId="urn:microsoft.com/office/officeart/2005/8/layout/hierarchy6"/>
    <dgm:cxn modelId="{256431F0-2931-FE4C-B522-0D3DE824A6E5}" type="presParOf" srcId="{15593C2A-E48C-6A48-8ED6-F69C57B7939E}" destId="{300C4C9E-43B6-E14B-8510-409EC492C7DE}" srcOrd="3" destOrd="0" presId="urn:microsoft.com/office/officeart/2005/8/layout/hierarchy6"/>
    <dgm:cxn modelId="{B828D6B3-D403-A34B-A085-88ACA5035F85}" type="presParOf" srcId="{300C4C9E-43B6-E14B-8510-409EC492C7DE}" destId="{CBE9D7C8-BCF3-8F40-BD99-83D397714D74}" srcOrd="0" destOrd="0" presId="urn:microsoft.com/office/officeart/2005/8/layout/hierarchy6"/>
    <dgm:cxn modelId="{F095A122-86BD-6942-95B4-D5085419D5E3}" type="presParOf" srcId="{300C4C9E-43B6-E14B-8510-409EC492C7DE}" destId="{6B4A37A2-4352-634E-A9BD-4C03D2D260B6}" srcOrd="1" destOrd="0" presId="urn:microsoft.com/office/officeart/2005/8/layout/hierarchy6"/>
    <dgm:cxn modelId="{A3DFB7C4-00E9-1541-8608-E5870360C08F}" type="presParOf" srcId="{15593C2A-E48C-6A48-8ED6-F69C57B7939E}" destId="{F74A15D9-4CC2-0F4E-AF3F-2865595650C0}" srcOrd="4" destOrd="0" presId="urn:microsoft.com/office/officeart/2005/8/layout/hierarchy6"/>
    <dgm:cxn modelId="{5C9BED95-E112-E741-90A1-851AEEAB7852}" type="presParOf" srcId="{15593C2A-E48C-6A48-8ED6-F69C57B7939E}" destId="{C41AFA7B-E374-0B41-84EA-97F1F299BA7D}" srcOrd="5" destOrd="0" presId="urn:microsoft.com/office/officeart/2005/8/layout/hierarchy6"/>
    <dgm:cxn modelId="{386D1415-3E87-B249-93EF-409A27BBC135}" type="presParOf" srcId="{C41AFA7B-E374-0B41-84EA-97F1F299BA7D}" destId="{4547BCC2-DC0F-A541-91B3-C57FBF3B1558}" srcOrd="0" destOrd="0" presId="urn:microsoft.com/office/officeart/2005/8/layout/hierarchy6"/>
    <dgm:cxn modelId="{CD57E5E0-3BDB-D743-AF74-6BA619433FFB}" type="presParOf" srcId="{C41AFA7B-E374-0B41-84EA-97F1F299BA7D}" destId="{157309F1-7A17-A440-A3A7-B72BDEAB51E2}" srcOrd="1" destOrd="0" presId="urn:microsoft.com/office/officeart/2005/8/layout/hierarchy6"/>
    <dgm:cxn modelId="{AF0714DB-DC78-5C41-86A8-047BF8DB4A3E}" type="presParOf" srcId="{157309F1-7A17-A440-A3A7-B72BDEAB51E2}" destId="{33E9B125-677C-4448-BEF3-E01CA5C2B3AD}" srcOrd="0" destOrd="0" presId="urn:microsoft.com/office/officeart/2005/8/layout/hierarchy6"/>
    <dgm:cxn modelId="{3AA7A183-AC14-2A4A-8CB5-8FBAC963A2D6}" type="presParOf" srcId="{157309F1-7A17-A440-A3A7-B72BDEAB51E2}" destId="{FFC2908E-B9A2-7C41-A024-A2D615A7C0F9}" srcOrd="1" destOrd="0" presId="urn:microsoft.com/office/officeart/2005/8/layout/hierarchy6"/>
    <dgm:cxn modelId="{2B35C6CF-5A73-464F-BE1D-DEC6CEC4E692}" type="presParOf" srcId="{FFC2908E-B9A2-7C41-A024-A2D615A7C0F9}" destId="{5A506D7B-0DCB-DA44-8A4E-79F331FBE158}" srcOrd="0" destOrd="0" presId="urn:microsoft.com/office/officeart/2005/8/layout/hierarchy6"/>
    <dgm:cxn modelId="{B991882E-EBF5-DA41-8067-12A79B21DED1}" type="presParOf" srcId="{FFC2908E-B9A2-7C41-A024-A2D615A7C0F9}" destId="{F1543B0C-F327-1542-AAA5-F0FEBF378063}" srcOrd="1" destOrd="0" presId="urn:microsoft.com/office/officeart/2005/8/layout/hierarchy6"/>
    <dgm:cxn modelId="{94E1812B-8FCF-1B43-8266-FDABF58CBD44}" type="presParOf" srcId="{F01573ED-712F-BB43-B63A-6D51A0FE8797}" destId="{35273D3A-6499-E644-8D70-D9891204E81D}" srcOrd="2" destOrd="0" presId="urn:microsoft.com/office/officeart/2005/8/layout/hierarchy6"/>
    <dgm:cxn modelId="{1A67149F-53C4-AD4A-99EF-AA7E5601BD73}" type="presParOf" srcId="{F01573ED-712F-BB43-B63A-6D51A0FE8797}" destId="{CF4986B6-6DB3-9844-BEC6-4ACC288C84E0}" srcOrd="3" destOrd="0" presId="urn:microsoft.com/office/officeart/2005/8/layout/hierarchy6"/>
    <dgm:cxn modelId="{C3A25EED-CAF0-2041-9B44-2F3C570060AB}" type="presParOf" srcId="{CF4986B6-6DB3-9844-BEC6-4ACC288C84E0}" destId="{0475A3D3-540B-A64C-8E23-139C0CBBC1BB}" srcOrd="0" destOrd="0" presId="urn:microsoft.com/office/officeart/2005/8/layout/hierarchy6"/>
    <dgm:cxn modelId="{5E715B70-1CB3-D644-B605-73F083A4CCF4}" type="presParOf" srcId="{CF4986B6-6DB3-9844-BEC6-4ACC288C84E0}" destId="{BCEA4062-B141-5B42-92B0-E6246C4F190E}" srcOrd="1" destOrd="0" presId="urn:microsoft.com/office/officeart/2005/8/layout/hierarchy6"/>
    <dgm:cxn modelId="{17B01C62-EC51-6C49-A561-24AEFAF90F2B}" type="presParOf" srcId="{BCEA4062-B141-5B42-92B0-E6246C4F190E}" destId="{56D6CB22-726F-C747-9C1B-D17C899DA2AD}" srcOrd="0" destOrd="0" presId="urn:microsoft.com/office/officeart/2005/8/layout/hierarchy6"/>
    <dgm:cxn modelId="{FFB9C091-6E13-E14A-88FC-578D74B27974}" type="presParOf" srcId="{BCEA4062-B141-5B42-92B0-E6246C4F190E}" destId="{213006DA-CA0D-1A4F-8E52-CA56B374E82F}" srcOrd="1" destOrd="0" presId="urn:microsoft.com/office/officeart/2005/8/layout/hierarchy6"/>
    <dgm:cxn modelId="{E0369616-AC9E-2B4F-92E9-D6276553D45F}" type="presParOf" srcId="{213006DA-CA0D-1A4F-8E52-CA56B374E82F}" destId="{9A7C0756-EDFA-1946-8D0E-C818A4C97B5C}" srcOrd="0" destOrd="0" presId="urn:microsoft.com/office/officeart/2005/8/layout/hierarchy6"/>
    <dgm:cxn modelId="{5D0EF3F1-F981-834D-8CB7-959896E26DCE}" type="presParOf" srcId="{213006DA-CA0D-1A4F-8E52-CA56B374E82F}" destId="{6A342BA7-E88F-6640-A049-B6A17BC723EE}" srcOrd="1" destOrd="0" presId="urn:microsoft.com/office/officeart/2005/8/layout/hierarchy6"/>
    <dgm:cxn modelId="{6EF05AEA-CDD5-8444-839C-FEBF0D8FA204}" type="presParOf" srcId="{2EF96ADC-3149-9B4B-9149-3E0E8FBBD3DF}" destId="{552F4B6F-CC64-0B49-AC4B-58845655E11F}" srcOrd="1" destOrd="0" presId="urn:microsoft.com/office/officeart/2005/8/layout/hierarchy6"/>
    <dgm:cxn modelId="{A6B68562-3852-7948-BA27-1AC306020FA9}" type="presParOf" srcId="{552F4B6F-CC64-0B49-AC4B-58845655E11F}" destId="{5512B065-8AE3-AC40-8E78-3B07EB049D3C}" srcOrd="0" destOrd="0" presId="urn:microsoft.com/office/officeart/2005/8/layout/hierarchy6"/>
    <dgm:cxn modelId="{A71E7C99-0CF0-BC42-A61C-D6087ECDA1E8}" type="presParOf" srcId="{5512B065-8AE3-AC40-8E78-3B07EB049D3C}" destId="{B62FF3F3-12D3-2D4B-82F1-457D633BF3D2}" srcOrd="0" destOrd="0" presId="urn:microsoft.com/office/officeart/2005/8/layout/hierarchy6"/>
    <dgm:cxn modelId="{863F8299-C7F5-F346-BB7B-F3BC5F04F500}" type="presParOf" srcId="{5512B065-8AE3-AC40-8E78-3B07EB049D3C}" destId="{B269BB44-D2ED-0C46-82BC-1E47B8501853}" srcOrd="1" destOrd="0" presId="urn:microsoft.com/office/officeart/2005/8/layout/hierarchy6"/>
    <dgm:cxn modelId="{593F179D-BEA0-C442-9FBA-241486AA878A}" type="presParOf" srcId="{552F4B6F-CC64-0B49-AC4B-58845655E11F}" destId="{89ECE431-75C2-0E44-B1D3-D664ECA1FF78}" srcOrd="1" destOrd="0" presId="urn:microsoft.com/office/officeart/2005/8/layout/hierarchy6"/>
    <dgm:cxn modelId="{E2937755-BB85-6543-9231-AD53680E544D}" type="presParOf" srcId="{89ECE431-75C2-0E44-B1D3-D664ECA1FF78}" destId="{F9DC01F5-E482-AB42-AB91-C0D55CBB7547}" srcOrd="0" destOrd="0" presId="urn:microsoft.com/office/officeart/2005/8/layout/hierarchy6"/>
    <dgm:cxn modelId="{8C3B5F90-D912-BD4F-9BF9-28541A3AC46E}" type="presParOf" srcId="{552F4B6F-CC64-0B49-AC4B-58845655E11F}" destId="{89126C41-BA2B-FC41-A37C-77FC00DF4A9C}" srcOrd="2" destOrd="0" presId="urn:microsoft.com/office/officeart/2005/8/layout/hierarchy6"/>
    <dgm:cxn modelId="{A5E66C98-685D-6E46-B916-DAD491E5F426}" type="presParOf" srcId="{89126C41-BA2B-FC41-A37C-77FC00DF4A9C}" destId="{829AE343-D01A-ED42-92EE-0EB35B39C7F2}" srcOrd="0" destOrd="0" presId="urn:microsoft.com/office/officeart/2005/8/layout/hierarchy6"/>
    <dgm:cxn modelId="{B9C361A1-8E35-AB45-9A57-F643EBAD7027}" type="presParOf" srcId="{89126C41-BA2B-FC41-A37C-77FC00DF4A9C}" destId="{50433B62-9483-C047-9C33-9A43B4176476}" srcOrd="1" destOrd="0" presId="urn:microsoft.com/office/officeart/2005/8/layout/hierarchy6"/>
    <dgm:cxn modelId="{8E29FA10-C59F-D440-9F66-CBA55E7B89D6}" type="presParOf" srcId="{552F4B6F-CC64-0B49-AC4B-58845655E11F}" destId="{BF16F856-2AA3-D54C-B0AD-62E27640B60C}" srcOrd="3" destOrd="0" presId="urn:microsoft.com/office/officeart/2005/8/layout/hierarchy6"/>
    <dgm:cxn modelId="{1A0B3D38-6767-9743-B8B4-16097AA534DC}" type="presParOf" srcId="{BF16F856-2AA3-D54C-B0AD-62E27640B60C}" destId="{FB764478-1ED1-294D-A989-F5B34B642EF5}" srcOrd="0" destOrd="0" presId="urn:microsoft.com/office/officeart/2005/8/layout/hierarchy6"/>
    <dgm:cxn modelId="{42B359AA-2816-1844-B887-0BF4F361C031}" type="presParOf" srcId="{552F4B6F-CC64-0B49-AC4B-58845655E11F}" destId="{527DC8A4-8361-FD4A-A017-D25E001808A9}" srcOrd="4" destOrd="0" presId="urn:microsoft.com/office/officeart/2005/8/layout/hierarchy6"/>
    <dgm:cxn modelId="{B3DA935E-2B9D-6D42-BA21-D84DC635A59D}" type="presParOf" srcId="{527DC8A4-8361-FD4A-A017-D25E001808A9}" destId="{79BB5294-379C-BC4A-BD34-C67D9A1A2679}" srcOrd="0" destOrd="0" presId="urn:microsoft.com/office/officeart/2005/8/layout/hierarchy6"/>
    <dgm:cxn modelId="{B00C3B63-E233-9348-A1F5-D5E00B41F08B}" type="presParOf" srcId="{527DC8A4-8361-FD4A-A017-D25E001808A9}" destId="{A4F365B0-8FF7-D547-92F0-471F7913AD6E}" srcOrd="1" destOrd="0" presId="urn:microsoft.com/office/officeart/2005/8/layout/hierarchy6"/>
    <dgm:cxn modelId="{077EB04E-449E-3F49-94E1-BCD747C12263}" type="presParOf" srcId="{552F4B6F-CC64-0B49-AC4B-58845655E11F}" destId="{B308F352-FA6F-0948-962D-7090F20285B0}" srcOrd="5" destOrd="0" presId="urn:microsoft.com/office/officeart/2005/8/layout/hierarchy6"/>
    <dgm:cxn modelId="{99EBBB04-6738-AF42-94CD-17BE017A888F}" type="presParOf" srcId="{B308F352-FA6F-0948-962D-7090F20285B0}" destId="{6F48584E-7144-2C4D-AE08-42FF8AFFF9FF}" srcOrd="0" destOrd="0" presId="urn:microsoft.com/office/officeart/2005/8/layout/hierarchy6"/>
    <dgm:cxn modelId="{31AFF532-3FDC-954C-8EFB-74FF696CFA50}" type="presParOf" srcId="{552F4B6F-CC64-0B49-AC4B-58845655E11F}" destId="{746CE0D4-4A22-3840-85F2-8C98A20CB3BE}" srcOrd="6" destOrd="0" presId="urn:microsoft.com/office/officeart/2005/8/layout/hierarchy6"/>
    <dgm:cxn modelId="{4C174A78-9788-0E4A-B842-3404862EF8AD}" type="presParOf" srcId="{746CE0D4-4A22-3840-85F2-8C98A20CB3BE}" destId="{C900A0F3-CBBA-BD4A-8F5B-DDAE4CAD4BD9}" srcOrd="0" destOrd="0" presId="urn:microsoft.com/office/officeart/2005/8/layout/hierarchy6"/>
    <dgm:cxn modelId="{F2F28E33-DAC2-544B-8A4C-3E41F0553C49}" type="presParOf" srcId="{746CE0D4-4A22-3840-85F2-8C98A20CB3BE}" destId="{C4740688-3865-8148-948E-88F4DFC20568}" srcOrd="1" destOrd="0" presId="urn:microsoft.com/office/officeart/2005/8/layout/hierarchy6"/>
    <dgm:cxn modelId="{DC866396-8C65-584C-BCC9-E4CE8C795F57}" type="presParOf" srcId="{552F4B6F-CC64-0B49-AC4B-58845655E11F}" destId="{B04DEA88-D6E5-C440-A2BC-24684789C80B}" srcOrd="7" destOrd="0" presId="urn:microsoft.com/office/officeart/2005/8/layout/hierarchy6"/>
    <dgm:cxn modelId="{056B2B3D-36CF-0E46-B61B-20820F79BA89}" type="presParOf" srcId="{B04DEA88-D6E5-C440-A2BC-24684789C80B}" destId="{D64D79E0-F12C-A743-A45C-E4A390C64B85}" srcOrd="0" destOrd="0" presId="urn:microsoft.com/office/officeart/2005/8/layout/hierarchy6"/>
    <dgm:cxn modelId="{F7843624-7A82-6D40-BE4A-CAF075107474}" type="presParOf" srcId="{552F4B6F-CC64-0B49-AC4B-58845655E11F}" destId="{B5B97D6F-4FCF-3748-9E6F-85F579D512FB}" srcOrd="8" destOrd="0" presId="urn:microsoft.com/office/officeart/2005/8/layout/hierarchy6"/>
    <dgm:cxn modelId="{588D522C-5B99-D844-A39C-B3C431A99298}" type="presParOf" srcId="{B5B97D6F-4FCF-3748-9E6F-85F579D512FB}" destId="{6738BC95-F615-7247-8D5A-108A6638E997}" srcOrd="0" destOrd="0" presId="urn:microsoft.com/office/officeart/2005/8/layout/hierarchy6"/>
    <dgm:cxn modelId="{4149E36A-02B6-F24C-A982-9F1589BB78D1}" type="presParOf" srcId="{B5B97D6F-4FCF-3748-9E6F-85F579D512FB}" destId="{F31B32F2-F03E-5749-B214-1C908938A10E}"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5BE52B-3BD5-428F-B6D8-CDAB80865163}" type="doc">
      <dgm:prSet loTypeId="urn:microsoft.com/office/officeart/2005/8/layout/cycle8" loCatId="cycle" qsTypeId="urn:microsoft.com/office/officeart/2005/8/quickstyle/simple4" qsCatId="simple" csTypeId="urn:microsoft.com/office/officeart/2005/8/colors/colorful2" csCatId="colorful" phldr="1"/>
      <dgm:spPr/>
    </dgm:pt>
    <dgm:pt modelId="{52B57600-9BD2-4635-B2A9-DD1A6BE2A5A5}">
      <dgm:prSet phldrT="[Text]"/>
      <dgm:spPr/>
      <dgm:t>
        <a:bodyPr/>
        <a:lstStyle/>
        <a:p>
          <a:r>
            <a:rPr lang="en-US" dirty="0"/>
            <a:t>Biological Processes</a:t>
          </a:r>
        </a:p>
      </dgm:t>
    </dgm:pt>
    <dgm:pt modelId="{A6704200-E6A5-4FC6-B35F-6745A84EE60D}" type="parTrans" cxnId="{66BBE4BD-D21E-4E52-A6F5-B911C78AA5D6}">
      <dgm:prSet/>
      <dgm:spPr/>
      <dgm:t>
        <a:bodyPr/>
        <a:lstStyle/>
        <a:p>
          <a:endParaRPr lang="en-US"/>
        </a:p>
      </dgm:t>
    </dgm:pt>
    <dgm:pt modelId="{949374F3-63A7-4A97-8E6F-A03808FBAD77}" type="sibTrans" cxnId="{66BBE4BD-D21E-4E52-A6F5-B911C78AA5D6}">
      <dgm:prSet/>
      <dgm:spPr/>
      <dgm:t>
        <a:bodyPr/>
        <a:lstStyle/>
        <a:p>
          <a:endParaRPr lang="en-US"/>
        </a:p>
      </dgm:t>
    </dgm:pt>
    <dgm:pt modelId="{0F8E4DF4-3E22-41E5-94AF-3B5AB1F81982}">
      <dgm:prSet phldrT="[Text]"/>
      <dgm:spPr/>
      <dgm:t>
        <a:bodyPr/>
        <a:lstStyle/>
        <a:p>
          <a:r>
            <a:rPr lang="en-US" dirty="0"/>
            <a:t>Health &amp; Behavior</a:t>
          </a:r>
        </a:p>
      </dgm:t>
    </dgm:pt>
    <dgm:pt modelId="{261F9C4A-26A2-4789-8397-57FB5FA97CFE}" type="parTrans" cxnId="{6174B703-18C2-480B-B291-0ADBCA6638D5}">
      <dgm:prSet/>
      <dgm:spPr/>
      <dgm:t>
        <a:bodyPr/>
        <a:lstStyle/>
        <a:p>
          <a:endParaRPr lang="en-US"/>
        </a:p>
      </dgm:t>
    </dgm:pt>
    <dgm:pt modelId="{2ED8F245-173E-4561-A890-2B1F55422B19}" type="sibTrans" cxnId="{6174B703-18C2-480B-B291-0ADBCA6638D5}">
      <dgm:prSet/>
      <dgm:spPr/>
      <dgm:t>
        <a:bodyPr/>
        <a:lstStyle/>
        <a:p>
          <a:endParaRPr lang="en-US"/>
        </a:p>
      </dgm:t>
    </dgm:pt>
    <dgm:pt modelId="{61B3D5D2-B786-4EC1-B0CA-2D129A7078A4}">
      <dgm:prSet phldrT="[Text]"/>
      <dgm:spPr/>
      <dgm:t>
        <a:bodyPr/>
        <a:lstStyle/>
        <a:p>
          <a:r>
            <a:rPr lang="en-US" dirty="0"/>
            <a:t> Experience</a:t>
          </a:r>
        </a:p>
      </dgm:t>
    </dgm:pt>
    <dgm:pt modelId="{EAEDA298-CF09-4180-A325-4B2C078ABD6A}" type="parTrans" cxnId="{499BDE74-1674-4ADE-96FC-0D6C02860F8B}">
      <dgm:prSet/>
      <dgm:spPr/>
      <dgm:t>
        <a:bodyPr/>
        <a:lstStyle/>
        <a:p>
          <a:endParaRPr lang="en-US"/>
        </a:p>
      </dgm:t>
    </dgm:pt>
    <dgm:pt modelId="{390EDBE9-4932-4957-99B6-46B3901252E6}" type="sibTrans" cxnId="{499BDE74-1674-4ADE-96FC-0D6C02860F8B}">
      <dgm:prSet/>
      <dgm:spPr/>
      <dgm:t>
        <a:bodyPr/>
        <a:lstStyle/>
        <a:p>
          <a:endParaRPr lang="en-US"/>
        </a:p>
      </dgm:t>
    </dgm:pt>
    <dgm:pt modelId="{02F3771D-BEB6-4A6E-9984-B8E143B275F1}" type="pres">
      <dgm:prSet presAssocID="{F25BE52B-3BD5-428F-B6D8-CDAB80865163}" presName="compositeShape" presStyleCnt="0">
        <dgm:presLayoutVars>
          <dgm:chMax val="7"/>
          <dgm:dir/>
          <dgm:resizeHandles val="exact"/>
        </dgm:presLayoutVars>
      </dgm:prSet>
      <dgm:spPr/>
    </dgm:pt>
    <dgm:pt modelId="{788F6028-41C8-4A87-84FD-ABE92DC5B99E}" type="pres">
      <dgm:prSet presAssocID="{F25BE52B-3BD5-428F-B6D8-CDAB80865163}" presName="wedge1" presStyleLbl="node1" presStyleIdx="0" presStyleCnt="3"/>
      <dgm:spPr/>
    </dgm:pt>
    <dgm:pt modelId="{769E3780-1CC3-4DA0-BC70-43FD6B3329D7}" type="pres">
      <dgm:prSet presAssocID="{F25BE52B-3BD5-428F-B6D8-CDAB80865163}" presName="dummy1a" presStyleCnt="0"/>
      <dgm:spPr/>
    </dgm:pt>
    <dgm:pt modelId="{557CB499-328A-463C-9548-B0EA12812DAF}" type="pres">
      <dgm:prSet presAssocID="{F25BE52B-3BD5-428F-B6D8-CDAB80865163}" presName="dummy1b" presStyleCnt="0"/>
      <dgm:spPr/>
    </dgm:pt>
    <dgm:pt modelId="{B69FEB84-3FEF-4446-91E4-72F064C0B8EF}" type="pres">
      <dgm:prSet presAssocID="{F25BE52B-3BD5-428F-B6D8-CDAB80865163}" presName="wedge1Tx" presStyleLbl="node1" presStyleIdx="0" presStyleCnt="3">
        <dgm:presLayoutVars>
          <dgm:chMax val="0"/>
          <dgm:chPref val="0"/>
          <dgm:bulletEnabled val="1"/>
        </dgm:presLayoutVars>
      </dgm:prSet>
      <dgm:spPr/>
    </dgm:pt>
    <dgm:pt modelId="{BCF56582-F739-40DD-935B-62437CD8D7B2}" type="pres">
      <dgm:prSet presAssocID="{F25BE52B-3BD5-428F-B6D8-CDAB80865163}" presName="wedge2" presStyleLbl="node1" presStyleIdx="1" presStyleCnt="3"/>
      <dgm:spPr/>
    </dgm:pt>
    <dgm:pt modelId="{BC10F42D-34C8-43C6-AE1E-CAE9BDFF0C7C}" type="pres">
      <dgm:prSet presAssocID="{F25BE52B-3BD5-428F-B6D8-CDAB80865163}" presName="dummy2a" presStyleCnt="0"/>
      <dgm:spPr/>
    </dgm:pt>
    <dgm:pt modelId="{71111A6C-9E25-486C-A239-42EA8BEB624B}" type="pres">
      <dgm:prSet presAssocID="{F25BE52B-3BD5-428F-B6D8-CDAB80865163}" presName="dummy2b" presStyleCnt="0"/>
      <dgm:spPr/>
    </dgm:pt>
    <dgm:pt modelId="{68037640-8749-4154-81A3-DEBBFDB391B9}" type="pres">
      <dgm:prSet presAssocID="{F25BE52B-3BD5-428F-B6D8-CDAB80865163}" presName="wedge2Tx" presStyleLbl="node1" presStyleIdx="1" presStyleCnt="3">
        <dgm:presLayoutVars>
          <dgm:chMax val="0"/>
          <dgm:chPref val="0"/>
          <dgm:bulletEnabled val="1"/>
        </dgm:presLayoutVars>
      </dgm:prSet>
      <dgm:spPr/>
    </dgm:pt>
    <dgm:pt modelId="{35FFD35E-83A6-465E-A89A-E925B67A9C4A}" type="pres">
      <dgm:prSet presAssocID="{F25BE52B-3BD5-428F-B6D8-CDAB80865163}" presName="wedge3" presStyleLbl="node1" presStyleIdx="2" presStyleCnt="3"/>
      <dgm:spPr/>
    </dgm:pt>
    <dgm:pt modelId="{828347E7-B42E-473E-8C3E-353A3F38EB7A}" type="pres">
      <dgm:prSet presAssocID="{F25BE52B-3BD5-428F-B6D8-CDAB80865163}" presName="dummy3a" presStyleCnt="0"/>
      <dgm:spPr/>
    </dgm:pt>
    <dgm:pt modelId="{34996F15-377A-4948-927B-5DEDEFCD429F}" type="pres">
      <dgm:prSet presAssocID="{F25BE52B-3BD5-428F-B6D8-CDAB80865163}" presName="dummy3b" presStyleCnt="0"/>
      <dgm:spPr/>
    </dgm:pt>
    <dgm:pt modelId="{457A6D90-058C-4440-BE28-DE145C43925D}" type="pres">
      <dgm:prSet presAssocID="{F25BE52B-3BD5-428F-B6D8-CDAB80865163}" presName="wedge3Tx" presStyleLbl="node1" presStyleIdx="2" presStyleCnt="3">
        <dgm:presLayoutVars>
          <dgm:chMax val="0"/>
          <dgm:chPref val="0"/>
          <dgm:bulletEnabled val="1"/>
        </dgm:presLayoutVars>
      </dgm:prSet>
      <dgm:spPr/>
    </dgm:pt>
    <dgm:pt modelId="{D0CB366D-CF64-4E00-A852-2B73C927FE7B}" type="pres">
      <dgm:prSet presAssocID="{949374F3-63A7-4A97-8E6F-A03808FBAD77}" presName="arrowWedge1" presStyleLbl="fgSibTrans2D1" presStyleIdx="0" presStyleCnt="3"/>
      <dgm:spPr/>
    </dgm:pt>
    <dgm:pt modelId="{F75D9C91-F356-49CF-8019-890B50E6A412}" type="pres">
      <dgm:prSet presAssocID="{2ED8F245-173E-4561-A890-2B1F55422B19}" presName="arrowWedge2" presStyleLbl="fgSibTrans2D1" presStyleIdx="1" presStyleCnt="3"/>
      <dgm:spPr/>
    </dgm:pt>
    <dgm:pt modelId="{683982B5-5A6C-484C-9A6D-1539C6CC0452}" type="pres">
      <dgm:prSet presAssocID="{390EDBE9-4932-4957-99B6-46B3901252E6}" presName="arrowWedge3" presStyleLbl="fgSibTrans2D1" presStyleIdx="2" presStyleCnt="3"/>
      <dgm:spPr/>
    </dgm:pt>
  </dgm:ptLst>
  <dgm:cxnLst>
    <dgm:cxn modelId="{6174B703-18C2-480B-B291-0ADBCA6638D5}" srcId="{F25BE52B-3BD5-428F-B6D8-CDAB80865163}" destId="{0F8E4DF4-3E22-41E5-94AF-3B5AB1F81982}" srcOrd="1" destOrd="0" parTransId="{261F9C4A-26A2-4789-8397-57FB5FA97CFE}" sibTransId="{2ED8F245-173E-4561-A890-2B1F55422B19}"/>
    <dgm:cxn modelId="{CAADFE0B-706C-498B-82A4-0A697C31CBA2}" type="presOf" srcId="{F25BE52B-3BD5-428F-B6D8-CDAB80865163}" destId="{02F3771D-BEB6-4A6E-9984-B8E143B275F1}" srcOrd="0" destOrd="0" presId="urn:microsoft.com/office/officeart/2005/8/layout/cycle8"/>
    <dgm:cxn modelId="{FF477E13-E171-496B-BBD2-80EC0846340D}" type="presOf" srcId="{52B57600-9BD2-4635-B2A9-DD1A6BE2A5A5}" destId="{B69FEB84-3FEF-4446-91E4-72F064C0B8EF}" srcOrd="1" destOrd="0" presId="urn:microsoft.com/office/officeart/2005/8/layout/cycle8"/>
    <dgm:cxn modelId="{499BDE74-1674-4ADE-96FC-0D6C02860F8B}" srcId="{F25BE52B-3BD5-428F-B6D8-CDAB80865163}" destId="{61B3D5D2-B786-4EC1-B0CA-2D129A7078A4}" srcOrd="2" destOrd="0" parTransId="{EAEDA298-CF09-4180-A325-4B2C078ABD6A}" sibTransId="{390EDBE9-4932-4957-99B6-46B3901252E6}"/>
    <dgm:cxn modelId="{388077A9-C09A-4D18-975A-005AD4AC8CB0}" type="presOf" srcId="{61B3D5D2-B786-4EC1-B0CA-2D129A7078A4}" destId="{457A6D90-058C-4440-BE28-DE145C43925D}" srcOrd="1" destOrd="0" presId="urn:microsoft.com/office/officeart/2005/8/layout/cycle8"/>
    <dgm:cxn modelId="{9DB6B8B5-FD18-46A6-9E2A-6A876ABF92BC}" type="presOf" srcId="{52B57600-9BD2-4635-B2A9-DD1A6BE2A5A5}" destId="{788F6028-41C8-4A87-84FD-ABE92DC5B99E}" srcOrd="0" destOrd="0" presId="urn:microsoft.com/office/officeart/2005/8/layout/cycle8"/>
    <dgm:cxn modelId="{66BBE4BD-D21E-4E52-A6F5-B911C78AA5D6}" srcId="{F25BE52B-3BD5-428F-B6D8-CDAB80865163}" destId="{52B57600-9BD2-4635-B2A9-DD1A6BE2A5A5}" srcOrd="0" destOrd="0" parTransId="{A6704200-E6A5-4FC6-B35F-6745A84EE60D}" sibTransId="{949374F3-63A7-4A97-8E6F-A03808FBAD77}"/>
    <dgm:cxn modelId="{7E8632CC-AC33-4727-9457-B06F04F004F1}" type="presOf" srcId="{61B3D5D2-B786-4EC1-B0CA-2D129A7078A4}" destId="{35FFD35E-83A6-465E-A89A-E925B67A9C4A}" srcOrd="0" destOrd="0" presId="urn:microsoft.com/office/officeart/2005/8/layout/cycle8"/>
    <dgm:cxn modelId="{0B1BAEE8-D7CA-4BD3-BC8F-00EF23C94D73}" type="presOf" srcId="{0F8E4DF4-3E22-41E5-94AF-3B5AB1F81982}" destId="{68037640-8749-4154-81A3-DEBBFDB391B9}" srcOrd="1" destOrd="0" presId="urn:microsoft.com/office/officeart/2005/8/layout/cycle8"/>
    <dgm:cxn modelId="{2108ECEB-79BA-4ACD-9B83-36FEFBF57025}" type="presOf" srcId="{0F8E4DF4-3E22-41E5-94AF-3B5AB1F81982}" destId="{BCF56582-F739-40DD-935B-62437CD8D7B2}" srcOrd="0" destOrd="0" presId="urn:microsoft.com/office/officeart/2005/8/layout/cycle8"/>
    <dgm:cxn modelId="{47C01118-8A19-47A2-AE1A-42C89F0E46CB}" type="presParOf" srcId="{02F3771D-BEB6-4A6E-9984-B8E143B275F1}" destId="{788F6028-41C8-4A87-84FD-ABE92DC5B99E}" srcOrd="0" destOrd="0" presId="urn:microsoft.com/office/officeart/2005/8/layout/cycle8"/>
    <dgm:cxn modelId="{228A450C-DF5E-4914-9AEE-E48CF410AA60}" type="presParOf" srcId="{02F3771D-BEB6-4A6E-9984-B8E143B275F1}" destId="{769E3780-1CC3-4DA0-BC70-43FD6B3329D7}" srcOrd="1" destOrd="0" presId="urn:microsoft.com/office/officeart/2005/8/layout/cycle8"/>
    <dgm:cxn modelId="{2E6C06E5-CE34-48C6-851E-C4705B1B99E1}" type="presParOf" srcId="{02F3771D-BEB6-4A6E-9984-B8E143B275F1}" destId="{557CB499-328A-463C-9548-B0EA12812DAF}" srcOrd="2" destOrd="0" presId="urn:microsoft.com/office/officeart/2005/8/layout/cycle8"/>
    <dgm:cxn modelId="{766E5323-AB69-4795-A277-2D7DC6C8CC93}" type="presParOf" srcId="{02F3771D-BEB6-4A6E-9984-B8E143B275F1}" destId="{B69FEB84-3FEF-4446-91E4-72F064C0B8EF}" srcOrd="3" destOrd="0" presId="urn:microsoft.com/office/officeart/2005/8/layout/cycle8"/>
    <dgm:cxn modelId="{CF634672-C633-40E2-A79A-2F498E7355D3}" type="presParOf" srcId="{02F3771D-BEB6-4A6E-9984-B8E143B275F1}" destId="{BCF56582-F739-40DD-935B-62437CD8D7B2}" srcOrd="4" destOrd="0" presId="urn:microsoft.com/office/officeart/2005/8/layout/cycle8"/>
    <dgm:cxn modelId="{100CCD03-7BEB-4D57-BB1E-B37D0D4A96F2}" type="presParOf" srcId="{02F3771D-BEB6-4A6E-9984-B8E143B275F1}" destId="{BC10F42D-34C8-43C6-AE1E-CAE9BDFF0C7C}" srcOrd="5" destOrd="0" presId="urn:microsoft.com/office/officeart/2005/8/layout/cycle8"/>
    <dgm:cxn modelId="{0245576A-AB58-4B86-A301-FF8374A4AE41}" type="presParOf" srcId="{02F3771D-BEB6-4A6E-9984-B8E143B275F1}" destId="{71111A6C-9E25-486C-A239-42EA8BEB624B}" srcOrd="6" destOrd="0" presId="urn:microsoft.com/office/officeart/2005/8/layout/cycle8"/>
    <dgm:cxn modelId="{1B755230-D170-4BD8-B2EF-18BA617AFF50}" type="presParOf" srcId="{02F3771D-BEB6-4A6E-9984-B8E143B275F1}" destId="{68037640-8749-4154-81A3-DEBBFDB391B9}" srcOrd="7" destOrd="0" presId="urn:microsoft.com/office/officeart/2005/8/layout/cycle8"/>
    <dgm:cxn modelId="{71447E8A-C2C7-4D35-805E-4BDC4E4A1956}" type="presParOf" srcId="{02F3771D-BEB6-4A6E-9984-B8E143B275F1}" destId="{35FFD35E-83A6-465E-A89A-E925B67A9C4A}" srcOrd="8" destOrd="0" presId="urn:microsoft.com/office/officeart/2005/8/layout/cycle8"/>
    <dgm:cxn modelId="{C68CB390-BFC1-4335-A94C-91132D619BAA}" type="presParOf" srcId="{02F3771D-BEB6-4A6E-9984-B8E143B275F1}" destId="{828347E7-B42E-473E-8C3E-353A3F38EB7A}" srcOrd="9" destOrd="0" presId="urn:microsoft.com/office/officeart/2005/8/layout/cycle8"/>
    <dgm:cxn modelId="{744D9EE7-B15F-43A5-AB06-8023E54E082D}" type="presParOf" srcId="{02F3771D-BEB6-4A6E-9984-B8E143B275F1}" destId="{34996F15-377A-4948-927B-5DEDEFCD429F}" srcOrd="10" destOrd="0" presId="urn:microsoft.com/office/officeart/2005/8/layout/cycle8"/>
    <dgm:cxn modelId="{59E0FD1F-AB35-4D9C-BB06-7D34ADDDA287}" type="presParOf" srcId="{02F3771D-BEB6-4A6E-9984-B8E143B275F1}" destId="{457A6D90-058C-4440-BE28-DE145C43925D}" srcOrd="11" destOrd="0" presId="urn:microsoft.com/office/officeart/2005/8/layout/cycle8"/>
    <dgm:cxn modelId="{0BD1F0BA-447A-41B1-9552-C028A87C7542}" type="presParOf" srcId="{02F3771D-BEB6-4A6E-9984-B8E143B275F1}" destId="{D0CB366D-CF64-4E00-A852-2B73C927FE7B}" srcOrd="12" destOrd="0" presId="urn:microsoft.com/office/officeart/2005/8/layout/cycle8"/>
    <dgm:cxn modelId="{0D154ECC-3F7A-4DD2-B0D3-87621A37AFE8}" type="presParOf" srcId="{02F3771D-BEB6-4A6E-9984-B8E143B275F1}" destId="{F75D9C91-F356-49CF-8019-890B50E6A412}" srcOrd="13" destOrd="0" presId="urn:microsoft.com/office/officeart/2005/8/layout/cycle8"/>
    <dgm:cxn modelId="{E71B95A0-AB8A-44E6-8555-E864E379DC5F}" type="presParOf" srcId="{02F3771D-BEB6-4A6E-9984-B8E143B275F1}" destId="{683982B5-5A6C-484C-9A6D-1539C6CC0452}"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5BE52B-3BD5-428F-B6D8-CDAB80865163}" type="doc">
      <dgm:prSet loTypeId="urn:microsoft.com/office/officeart/2005/8/layout/cycle8" loCatId="cycle" qsTypeId="urn:microsoft.com/office/officeart/2005/8/quickstyle/simple4" qsCatId="simple" csTypeId="urn:microsoft.com/office/officeart/2005/8/colors/colorful2" csCatId="colorful" phldr="1"/>
      <dgm:spPr/>
    </dgm:pt>
    <dgm:pt modelId="{52B57600-9BD2-4635-B2A9-DD1A6BE2A5A5}">
      <dgm:prSet phldrT="[Text]"/>
      <dgm:spPr/>
      <dgm:t>
        <a:bodyPr/>
        <a:lstStyle/>
        <a:p>
          <a:r>
            <a:rPr lang="en-US" dirty="0"/>
            <a:t>Biological Processes</a:t>
          </a:r>
        </a:p>
      </dgm:t>
    </dgm:pt>
    <dgm:pt modelId="{A6704200-E6A5-4FC6-B35F-6745A84EE60D}" type="parTrans" cxnId="{66BBE4BD-D21E-4E52-A6F5-B911C78AA5D6}">
      <dgm:prSet/>
      <dgm:spPr/>
      <dgm:t>
        <a:bodyPr/>
        <a:lstStyle/>
        <a:p>
          <a:endParaRPr lang="en-US"/>
        </a:p>
      </dgm:t>
    </dgm:pt>
    <dgm:pt modelId="{949374F3-63A7-4A97-8E6F-A03808FBAD77}" type="sibTrans" cxnId="{66BBE4BD-D21E-4E52-A6F5-B911C78AA5D6}">
      <dgm:prSet/>
      <dgm:spPr/>
      <dgm:t>
        <a:bodyPr/>
        <a:lstStyle/>
        <a:p>
          <a:endParaRPr lang="en-US"/>
        </a:p>
      </dgm:t>
    </dgm:pt>
    <dgm:pt modelId="{0F8E4DF4-3E22-41E5-94AF-3B5AB1F81982}">
      <dgm:prSet phldrT="[Text]"/>
      <dgm:spPr/>
      <dgm:t>
        <a:bodyPr/>
        <a:lstStyle/>
        <a:p>
          <a:r>
            <a:rPr lang="en-US" dirty="0"/>
            <a:t>Health &amp; Behavior</a:t>
          </a:r>
        </a:p>
      </dgm:t>
    </dgm:pt>
    <dgm:pt modelId="{261F9C4A-26A2-4789-8397-57FB5FA97CFE}" type="parTrans" cxnId="{6174B703-18C2-480B-B291-0ADBCA6638D5}">
      <dgm:prSet/>
      <dgm:spPr/>
      <dgm:t>
        <a:bodyPr/>
        <a:lstStyle/>
        <a:p>
          <a:endParaRPr lang="en-US"/>
        </a:p>
      </dgm:t>
    </dgm:pt>
    <dgm:pt modelId="{2ED8F245-173E-4561-A890-2B1F55422B19}" type="sibTrans" cxnId="{6174B703-18C2-480B-B291-0ADBCA6638D5}">
      <dgm:prSet/>
      <dgm:spPr/>
      <dgm:t>
        <a:bodyPr/>
        <a:lstStyle/>
        <a:p>
          <a:endParaRPr lang="en-US"/>
        </a:p>
      </dgm:t>
    </dgm:pt>
    <dgm:pt modelId="{61B3D5D2-B786-4EC1-B0CA-2D129A7078A4}">
      <dgm:prSet phldrT="[Text]"/>
      <dgm:spPr/>
      <dgm:t>
        <a:bodyPr/>
        <a:lstStyle/>
        <a:p>
          <a:r>
            <a:rPr lang="en-US" dirty="0"/>
            <a:t> Experience</a:t>
          </a:r>
        </a:p>
      </dgm:t>
    </dgm:pt>
    <dgm:pt modelId="{EAEDA298-CF09-4180-A325-4B2C078ABD6A}" type="parTrans" cxnId="{499BDE74-1674-4ADE-96FC-0D6C02860F8B}">
      <dgm:prSet/>
      <dgm:spPr/>
      <dgm:t>
        <a:bodyPr/>
        <a:lstStyle/>
        <a:p>
          <a:endParaRPr lang="en-US"/>
        </a:p>
      </dgm:t>
    </dgm:pt>
    <dgm:pt modelId="{390EDBE9-4932-4957-99B6-46B3901252E6}" type="sibTrans" cxnId="{499BDE74-1674-4ADE-96FC-0D6C02860F8B}">
      <dgm:prSet/>
      <dgm:spPr/>
      <dgm:t>
        <a:bodyPr/>
        <a:lstStyle/>
        <a:p>
          <a:endParaRPr lang="en-US"/>
        </a:p>
      </dgm:t>
    </dgm:pt>
    <dgm:pt modelId="{02F3771D-BEB6-4A6E-9984-B8E143B275F1}" type="pres">
      <dgm:prSet presAssocID="{F25BE52B-3BD5-428F-B6D8-CDAB80865163}" presName="compositeShape" presStyleCnt="0">
        <dgm:presLayoutVars>
          <dgm:chMax val="7"/>
          <dgm:dir/>
          <dgm:resizeHandles val="exact"/>
        </dgm:presLayoutVars>
      </dgm:prSet>
      <dgm:spPr/>
    </dgm:pt>
    <dgm:pt modelId="{788F6028-41C8-4A87-84FD-ABE92DC5B99E}" type="pres">
      <dgm:prSet presAssocID="{F25BE52B-3BD5-428F-B6D8-CDAB80865163}" presName="wedge1" presStyleLbl="node1" presStyleIdx="0" presStyleCnt="3"/>
      <dgm:spPr/>
    </dgm:pt>
    <dgm:pt modelId="{769E3780-1CC3-4DA0-BC70-43FD6B3329D7}" type="pres">
      <dgm:prSet presAssocID="{F25BE52B-3BD5-428F-B6D8-CDAB80865163}" presName="dummy1a" presStyleCnt="0"/>
      <dgm:spPr/>
    </dgm:pt>
    <dgm:pt modelId="{557CB499-328A-463C-9548-B0EA12812DAF}" type="pres">
      <dgm:prSet presAssocID="{F25BE52B-3BD5-428F-B6D8-CDAB80865163}" presName="dummy1b" presStyleCnt="0"/>
      <dgm:spPr/>
    </dgm:pt>
    <dgm:pt modelId="{B69FEB84-3FEF-4446-91E4-72F064C0B8EF}" type="pres">
      <dgm:prSet presAssocID="{F25BE52B-3BD5-428F-B6D8-CDAB80865163}" presName="wedge1Tx" presStyleLbl="node1" presStyleIdx="0" presStyleCnt="3">
        <dgm:presLayoutVars>
          <dgm:chMax val="0"/>
          <dgm:chPref val="0"/>
          <dgm:bulletEnabled val="1"/>
        </dgm:presLayoutVars>
      </dgm:prSet>
      <dgm:spPr/>
    </dgm:pt>
    <dgm:pt modelId="{BCF56582-F739-40DD-935B-62437CD8D7B2}" type="pres">
      <dgm:prSet presAssocID="{F25BE52B-3BD5-428F-B6D8-CDAB80865163}" presName="wedge2" presStyleLbl="node1" presStyleIdx="1" presStyleCnt="3"/>
      <dgm:spPr/>
    </dgm:pt>
    <dgm:pt modelId="{BC10F42D-34C8-43C6-AE1E-CAE9BDFF0C7C}" type="pres">
      <dgm:prSet presAssocID="{F25BE52B-3BD5-428F-B6D8-CDAB80865163}" presName="dummy2a" presStyleCnt="0"/>
      <dgm:spPr/>
    </dgm:pt>
    <dgm:pt modelId="{71111A6C-9E25-486C-A239-42EA8BEB624B}" type="pres">
      <dgm:prSet presAssocID="{F25BE52B-3BD5-428F-B6D8-CDAB80865163}" presName="dummy2b" presStyleCnt="0"/>
      <dgm:spPr/>
    </dgm:pt>
    <dgm:pt modelId="{68037640-8749-4154-81A3-DEBBFDB391B9}" type="pres">
      <dgm:prSet presAssocID="{F25BE52B-3BD5-428F-B6D8-CDAB80865163}" presName="wedge2Tx" presStyleLbl="node1" presStyleIdx="1" presStyleCnt="3">
        <dgm:presLayoutVars>
          <dgm:chMax val="0"/>
          <dgm:chPref val="0"/>
          <dgm:bulletEnabled val="1"/>
        </dgm:presLayoutVars>
      </dgm:prSet>
      <dgm:spPr/>
    </dgm:pt>
    <dgm:pt modelId="{35FFD35E-83A6-465E-A89A-E925B67A9C4A}" type="pres">
      <dgm:prSet presAssocID="{F25BE52B-3BD5-428F-B6D8-CDAB80865163}" presName="wedge3" presStyleLbl="node1" presStyleIdx="2" presStyleCnt="3"/>
      <dgm:spPr/>
    </dgm:pt>
    <dgm:pt modelId="{828347E7-B42E-473E-8C3E-353A3F38EB7A}" type="pres">
      <dgm:prSet presAssocID="{F25BE52B-3BD5-428F-B6D8-CDAB80865163}" presName="dummy3a" presStyleCnt="0"/>
      <dgm:spPr/>
    </dgm:pt>
    <dgm:pt modelId="{34996F15-377A-4948-927B-5DEDEFCD429F}" type="pres">
      <dgm:prSet presAssocID="{F25BE52B-3BD5-428F-B6D8-CDAB80865163}" presName="dummy3b" presStyleCnt="0"/>
      <dgm:spPr/>
    </dgm:pt>
    <dgm:pt modelId="{457A6D90-058C-4440-BE28-DE145C43925D}" type="pres">
      <dgm:prSet presAssocID="{F25BE52B-3BD5-428F-B6D8-CDAB80865163}" presName="wedge3Tx" presStyleLbl="node1" presStyleIdx="2" presStyleCnt="3">
        <dgm:presLayoutVars>
          <dgm:chMax val="0"/>
          <dgm:chPref val="0"/>
          <dgm:bulletEnabled val="1"/>
        </dgm:presLayoutVars>
      </dgm:prSet>
      <dgm:spPr/>
    </dgm:pt>
    <dgm:pt modelId="{D0CB366D-CF64-4E00-A852-2B73C927FE7B}" type="pres">
      <dgm:prSet presAssocID="{949374F3-63A7-4A97-8E6F-A03808FBAD77}" presName="arrowWedge1" presStyleLbl="fgSibTrans2D1" presStyleIdx="0" presStyleCnt="3"/>
      <dgm:spPr/>
    </dgm:pt>
    <dgm:pt modelId="{F75D9C91-F356-49CF-8019-890B50E6A412}" type="pres">
      <dgm:prSet presAssocID="{2ED8F245-173E-4561-A890-2B1F55422B19}" presName="arrowWedge2" presStyleLbl="fgSibTrans2D1" presStyleIdx="1" presStyleCnt="3"/>
      <dgm:spPr/>
    </dgm:pt>
    <dgm:pt modelId="{683982B5-5A6C-484C-9A6D-1539C6CC0452}" type="pres">
      <dgm:prSet presAssocID="{390EDBE9-4932-4957-99B6-46B3901252E6}" presName="arrowWedge3" presStyleLbl="fgSibTrans2D1" presStyleIdx="2" presStyleCnt="3"/>
      <dgm:spPr/>
    </dgm:pt>
  </dgm:ptLst>
  <dgm:cxnLst>
    <dgm:cxn modelId="{6174B703-18C2-480B-B291-0ADBCA6638D5}" srcId="{F25BE52B-3BD5-428F-B6D8-CDAB80865163}" destId="{0F8E4DF4-3E22-41E5-94AF-3B5AB1F81982}" srcOrd="1" destOrd="0" parTransId="{261F9C4A-26A2-4789-8397-57FB5FA97CFE}" sibTransId="{2ED8F245-173E-4561-A890-2B1F55422B19}"/>
    <dgm:cxn modelId="{CAADFE0B-706C-498B-82A4-0A697C31CBA2}" type="presOf" srcId="{F25BE52B-3BD5-428F-B6D8-CDAB80865163}" destId="{02F3771D-BEB6-4A6E-9984-B8E143B275F1}" srcOrd="0" destOrd="0" presId="urn:microsoft.com/office/officeart/2005/8/layout/cycle8"/>
    <dgm:cxn modelId="{FF477E13-E171-496B-BBD2-80EC0846340D}" type="presOf" srcId="{52B57600-9BD2-4635-B2A9-DD1A6BE2A5A5}" destId="{B69FEB84-3FEF-4446-91E4-72F064C0B8EF}" srcOrd="1" destOrd="0" presId="urn:microsoft.com/office/officeart/2005/8/layout/cycle8"/>
    <dgm:cxn modelId="{499BDE74-1674-4ADE-96FC-0D6C02860F8B}" srcId="{F25BE52B-3BD5-428F-B6D8-CDAB80865163}" destId="{61B3D5D2-B786-4EC1-B0CA-2D129A7078A4}" srcOrd="2" destOrd="0" parTransId="{EAEDA298-CF09-4180-A325-4B2C078ABD6A}" sibTransId="{390EDBE9-4932-4957-99B6-46B3901252E6}"/>
    <dgm:cxn modelId="{388077A9-C09A-4D18-975A-005AD4AC8CB0}" type="presOf" srcId="{61B3D5D2-B786-4EC1-B0CA-2D129A7078A4}" destId="{457A6D90-058C-4440-BE28-DE145C43925D}" srcOrd="1" destOrd="0" presId="urn:microsoft.com/office/officeart/2005/8/layout/cycle8"/>
    <dgm:cxn modelId="{9DB6B8B5-FD18-46A6-9E2A-6A876ABF92BC}" type="presOf" srcId="{52B57600-9BD2-4635-B2A9-DD1A6BE2A5A5}" destId="{788F6028-41C8-4A87-84FD-ABE92DC5B99E}" srcOrd="0" destOrd="0" presId="urn:microsoft.com/office/officeart/2005/8/layout/cycle8"/>
    <dgm:cxn modelId="{66BBE4BD-D21E-4E52-A6F5-B911C78AA5D6}" srcId="{F25BE52B-3BD5-428F-B6D8-CDAB80865163}" destId="{52B57600-9BD2-4635-B2A9-DD1A6BE2A5A5}" srcOrd="0" destOrd="0" parTransId="{A6704200-E6A5-4FC6-B35F-6745A84EE60D}" sibTransId="{949374F3-63A7-4A97-8E6F-A03808FBAD77}"/>
    <dgm:cxn modelId="{7E8632CC-AC33-4727-9457-B06F04F004F1}" type="presOf" srcId="{61B3D5D2-B786-4EC1-B0CA-2D129A7078A4}" destId="{35FFD35E-83A6-465E-A89A-E925B67A9C4A}" srcOrd="0" destOrd="0" presId="urn:microsoft.com/office/officeart/2005/8/layout/cycle8"/>
    <dgm:cxn modelId="{0B1BAEE8-D7CA-4BD3-BC8F-00EF23C94D73}" type="presOf" srcId="{0F8E4DF4-3E22-41E5-94AF-3B5AB1F81982}" destId="{68037640-8749-4154-81A3-DEBBFDB391B9}" srcOrd="1" destOrd="0" presId="urn:microsoft.com/office/officeart/2005/8/layout/cycle8"/>
    <dgm:cxn modelId="{2108ECEB-79BA-4ACD-9B83-36FEFBF57025}" type="presOf" srcId="{0F8E4DF4-3E22-41E5-94AF-3B5AB1F81982}" destId="{BCF56582-F739-40DD-935B-62437CD8D7B2}" srcOrd="0" destOrd="0" presId="urn:microsoft.com/office/officeart/2005/8/layout/cycle8"/>
    <dgm:cxn modelId="{47C01118-8A19-47A2-AE1A-42C89F0E46CB}" type="presParOf" srcId="{02F3771D-BEB6-4A6E-9984-B8E143B275F1}" destId="{788F6028-41C8-4A87-84FD-ABE92DC5B99E}" srcOrd="0" destOrd="0" presId="urn:microsoft.com/office/officeart/2005/8/layout/cycle8"/>
    <dgm:cxn modelId="{228A450C-DF5E-4914-9AEE-E48CF410AA60}" type="presParOf" srcId="{02F3771D-BEB6-4A6E-9984-B8E143B275F1}" destId="{769E3780-1CC3-4DA0-BC70-43FD6B3329D7}" srcOrd="1" destOrd="0" presId="urn:microsoft.com/office/officeart/2005/8/layout/cycle8"/>
    <dgm:cxn modelId="{2E6C06E5-CE34-48C6-851E-C4705B1B99E1}" type="presParOf" srcId="{02F3771D-BEB6-4A6E-9984-B8E143B275F1}" destId="{557CB499-328A-463C-9548-B0EA12812DAF}" srcOrd="2" destOrd="0" presId="urn:microsoft.com/office/officeart/2005/8/layout/cycle8"/>
    <dgm:cxn modelId="{766E5323-AB69-4795-A277-2D7DC6C8CC93}" type="presParOf" srcId="{02F3771D-BEB6-4A6E-9984-B8E143B275F1}" destId="{B69FEB84-3FEF-4446-91E4-72F064C0B8EF}" srcOrd="3" destOrd="0" presId="urn:microsoft.com/office/officeart/2005/8/layout/cycle8"/>
    <dgm:cxn modelId="{CF634672-C633-40E2-A79A-2F498E7355D3}" type="presParOf" srcId="{02F3771D-BEB6-4A6E-9984-B8E143B275F1}" destId="{BCF56582-F739-40DD-935B-62437CD8D7B2}" srcOrd="4" destOrd="0" presId="urn:microsoft.com/office/officeart/2005/8/layout/cycle8"/>
    <dgm:cxn modelId="{100CCD03-7BEB-4D57-BB1E-B37D0D4A96F2}" type="presParOf" srcId="{02F3771D-BEB6-4A6E-9984-B8E143B275F1}" destId="{BC10F42D-34C8-43C6-AE1E-CAE9BDFF0C7C}" srcOrd="5" destOrd="0" presId="urn:microsoft.com/office/officeart/2005/8/layout/cycle8"/>
    <dgm:cxn modelId="{0245576A-AB58-4B86-A301-FF8374A4AE41}" type="presParOf" srcId="{02F3771D-BEB6-4A6E-9984-B8E143B275F1}" destId="{71111A6C-9E25-486C-A239-42EA8BEB624B}" srcOrd="6" destOrd="0" presId="urn:microsoft.com/office/officeart/2005/8/layout/cycle8"/>
    <dgm:cxn modelId="{1B755230-D170-4BD8-B2EF-18BA617AFF50}" type="presParOf" srcId="{02F3771D-BEB6-4A6E-9984-B8E143B275F1}" destId="{68037640-8749-4154-81A3-DEBBFDB391B9}" srcOrd="7" destOrd="0" presId="urn:microsoft.com/office/officeart/2005/8/layout/cycle8"/>
    <dgm:cxn modelId="{71447E8A-C2C7-4D35-805E-4BDC4E4A1956}" type="presParOf" srcId="{02F3771D-BEB6-4A6E-9984-B8E143B275F1}" destId="{35FFD35E-83A6-465E-A89A-E925B67A9C4A}" srcOrd="8" destOrd="0" presId="urn:microsoft.com/office/officeart/2005/8/layout/cycle8"/>
    <dgm:cxn modelId="{C68CB390-BFC1-4335-A94C-91132D619BAA}" type="presParOf" srcId="{02F3771D-BEB6-4A6E-9984-B8E143B275F1}" destId="{828347E7-B42E-473E-8C3E-353A3F38EB7A}" srcOrd="9" destOrd="0" presId="urn:microsoft.com/office/officeart/2005/8/layout/cycle8"/>
    <dgm:cxn modelId="{744D9EE7-B15F-43A5-AB06-8023E54E082D}" type="presParOf" srcId="{02F3771D-BEB6-4A6E-9984-B8E143B275F1}" destId="{34996F15-377A-4948-927B-5DEDEFCD429F}" srcOrd="10" destOrd="0" presId="urn:microsoft.com/office/officeart/2005/8/layout/cycle8"/>
    <dgm:cxn modelId="{59E0FD1F-AB35-4D9C-BB06-7D34ADDDA287}" type="presParOf" srcId="{02F3771D-BEB6-4A6E-9984-B8E143B275F1}" destId="{457A6D90-058C-4440-BE28-DE145C43925D}" srcOrd="11" destOrd="0" presId="urn:microsoft.com/office/officeart/2005/8/layout/cycle8"/>
    <dgm:cxn modelId="{0BD1F0BA-447A-41B1-9552-C028A87C7542}" type="presParOf" srcId="{02F3771D-BEB6-4A6E-9984-B8E143B275F1}" destId="{D0CB366D-CF64-4E00-A852-2B73C927FE7B}" srcOrd="12" destOrd="0" presId="urn:microsoft.com/office/officeart/2005/8/layout/cycle8"/>
    <dgm:cxn modelId="{0D154ECC-3F7A-4DD2-B0D3-87621A37AFE8}" type="presParOf" srcId="{02F3771D-BEB6-4A6E-9984-B8E143B275F1}" destId="{F75D9C91-F356-49CF-8019-890B50E6A412}" srcOrd="13" destOrd="0" presId="urn:microsoft.com/office/officeart/2005/8/layout/cycle8"/>
    <dgm:cxn modelId="{E71B95A0-AB8A-44E6-8555-E864E379DC5F}" type="presParOf" srcId="{02F3771D-BEB6-4A6E-9984-B8E143B275F1}" destId="{683982B5-5A6C-484C-9A6D-1539C6CC0452}"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5BE52B-3BD5-428F-B6D8-CDAB80865163}" type="doc">
      <dgm:prSet loTypeId="urn:microsoft.com/office/officeart/2005/8/layout/cycle8" loCatId="cycle" qsTypeId="urn:microsoft.com/office/officeart/2005/8/quickstyle/simple4" qsCatId="simple" csTypeId="urn:microsoft.com/office/officeart/2005/8/colors/colorful2" csCatId="colorful" phldr="1"/>
      <dgm:spPr/>
    </dgm:pt>
    <dgm:pt modelId="{52B57600-9BD2-4635-B2A9-DD1A6BE2A5A5}">
      <dgm:prSet phldrT="[Text]"/>
      <dgm:spPr/>
      <dgm:t>
        <a:bodyPr/>
        <a:lstStyle/>
        <a:p>
          <a:r>
            <a:rPr lang="en-US" dirty="0"/>
            <a:t>Biological Processes</a:t>
          </a:r>
        </a:p>
      </dgm:t>
    </dgm:pt>
    <dgm:pt modelId="{A6704200-E6A5-4FC6-B35F-6745A84EE60D}" type="parTrans" cxnId="{66BBE4BD-D21E-4E52-A6F5-B911C78AA5D6}">
      <dgm:prSet/>
      <dgm:spPr/>
      <dgm:t>
        <a:bodyPr/>
        <a:lstStyle/>
        <a:p>
          <a:endParaRPr lang="en-US"/>
        </a:p>
      </dgm:t>
    </dgm:pt>
    <dgm:pt modelId="{949374F3-63A7-4A97-8E6F-A03808FBAD77}" type="sibTrans" cxnId="{66BBE4BD-D21E-4E52-A6F5-B911C78AA5D6}">
      <dgm:prSet/>
      <dgm:spPr/>
      <dgm:t>
        <a:bodyPr/>
        <a:lstStyle/>
        <a:p>
          <a:endParaRPr lang="en-US"/>
        </a:p>
      </dgm:t>
    </dgm:pt>
    <dgm:pt modelId="{0F8E4DF4-3E22-41E5-94AF-3B5AB1F81982}">
      <dgm:prSet phldrT="[Text]"/>
      <dgm:spPr/>
      <dgm:t>
        <a:bodyPr/>
        <a:lstStyle/>
        <a:p>
          <a:r>
            <a:rPr lang="en-US" dirty="0"/>
            <a:t>Health &amp; Behavior</a:t>
          </a:r>
        </a:p>
      </dgm:t>
    </dgm:pt>
    <dgm:pt modelId="{261F9C4A-26A2-4789-8397-57FB5FA97CFE}" type="parTrans" cxnId="{6174B703-18C2-480B-B291-0ADBCA6638D5}">
      <dgm:prSet/>
      <dgm:spPr/>
      <dgm:t>
        <a:bodyPr/>
        <a:lstStyle/>
        <a:p>
          <a:endParaRPr lang="en-US"/>
        </a:p>
      </dgm:t>
    </dgm:pt>
    <dgm:pt modelId="{2ED8F245-173E-4561-A890-2B1F55422B19}" type="sibTrans" cxnId="{6174B703-18C2-480B-B291-0ADBCA6638D5}">
      <dgm:prSet/>
      <dgm:spPr/>
      <dgm:t>
        <a:bodyPr/>
        <a:lstStyle/>
        <a:p>
          <a:endParaRPr lang="en-US"/>
        </a:p>
      </dgm:t>
    </dgm:pt>
    <dgm:pt modelId="{61B3D5D2-B786-4EC1-B0CA-2D129A7078A4}">
      <dgm:prSet phldrT="[Text]"/>
      <dgm:spPr/>
      <dgm:t>
        <a:bodyPr/>
        <a:lstStyle/>
        <a:p>
          <a:r>
            <a:rPr lang="en-US" dirty="0"/>
            <a:t> Experience</a:t>
          </a:r>
        </a:p>
      </dgm:t>
    </dgm:pt>
    <dgm:pt modelId="{EAEDA298-CF09-4180-A325-4B2C078ABD6A}" type="parTrans" cxnId="{499BDE74-1674-4ADE-96FC-0D6C02860F8B}">
      <dgm:prSet/>
      <dgm:spPr/>
      <dgm:t>
        <a:bodyPr/>
        <a:lstStyle/>
        <a:p>
          <a:endParaRPr lang="en-US"/>
        </a:p>
      </dgm:t>
    </dgm:pt>
    <dgm:pt modelId="{390EDBE9-4932-4957-99B6-46B3901252E6}" type="sibTrans" cxnId="{499BDE74-1674-4ADE-96FC-0D6C02860F8B}">
      <dgm:prSet/>
      <dgm:spPr/>
      <dgm:t>
        <a:bodyPr/>
        <a:lstStyle/>
        <a:p>
          <a:endParaRPr lang="en-US"/>
        </a:p>
      </dgm:t>
    </dgm:pt>
    <dgm:pt modelId="{02F3771D-BEB6-4A6E-9984-B8E143B275F1}" type="pres">
      <dgm:prSet presAssocID="{F25BE52B-3BD5-428F-B6D8-CDAB80865163}" presName="compositeShape" presStyleCnt="0">
        <dgm:presLayoutVars>
          <dgm:chMax val="7"/>
          <dgm:dir/>
          <dgm:resizeHandles val="exact"/>
        </dgm:presLayoutVars>
      </dgm:prSet>
      <dgm:spPr/>
    </dgm:pt>
    <dgm:pt modelId="{788F6028-41C8-4A87-84FD-ABE92DC5B99E}" type="pres">
      <dgm:prSet presAssocID="{F25BE52B-3BD5-428F-B6D8-CDAB80865163}" presName="wedge1" presStyleLbl="node1" presStyleIdx="0" presStyleCnt="3"/>
      <dgm:spPr/>
    </dgm:pt>
    <dgm:pt modelId="{769E3780-1CC3-4DA0-BC70-43FD6B3329D7}" type="pres">
      <dgm:prSet presAssocID="{F25BE52B-3BD5-428F-B6D8-CDAB80865163}" presName="dummy1a" presStyleCnt="0"/>
      <dgm:spPr/>
    </dgm:pt>
    <dgm:pt modelId="{557CB499-328A-463C-9548-B0EA12812DAF}" type="pres">
      <dgm:prSet presAssocID="{F25BE52B-3BD5-428F-B6D8-CDAB80865163}" presName="dummy1b" presStyleCnt="0"/>
      <dgm:spPr/>
    </dgm:pt>
    <dgm:pt modelId="{B69FEB84-3FEF-4446-91E4-72F064C0B8EF}" type="pres">
      <dgm:prSet presAssocID="{F25BE52B-3BD5-428F-B6D8-CDAB80865163}" presName="wedge1Tx" presStyleLbl="node1" presStyleIdx="0" presStyleCnt="3">
        <dgm:presLayoutVars>
          <dgm:chMax val="0"/>
          <dgm:chPref val="0"/>
          <dgm:bulletEnabled val="1"/>
        </dgm:presLayoutVars>
      </dgm:prSet>
      <dgm:spPr/>
    </dgm:pt>
    <dgm:pt modelId="{BCF56582-F739-40DD-935B-62437CD8D7B2}" type="pres">
      <dgm:prSet presAssocID="{F25BE52B-3BD5-428F-B6D8-CDAB80865163}" presName="wedge2" presStyleLbl="node1" presStyleIdx="1" presStyleCnt="3"/>
      <dgm:spPr/>
    </dgm:pt>
    <dgm:pt modelId="{BC10F42D-34C8-43C6-AE1E-CAE9BDFF0C7C}" type="pres">
      <dgm:prSet presAssocID="{F25BE52B-3BD5-428F-B6D8-CDAB80865163}" presName="dummy2a" presStyleCnt="0"/>
      <dgm:spPr/>
    </dgm:pt>
    <dgm:pt modelId="{71111A6C-9E25-486C-A239-42EA8BEB624B}" type="pres">
      <dgm:prSet presAssocID="{F25BE52B-3BD5-428F-B6D8-CDAB80865163}" presName="dummy2b" presStyleCnt="0"/>
      <dgm:spPr/>
    </dgm:pt>
    <dgm:pt modelId="{68037640-8749-4154-81A3-DEBBFDB391B9}" type="pres">
      <dgm:prSet presAssocID="{F25BE52B-3BD5-428F-B6D8-CDAB80865163}" presName="wedge2Tx" presStyleLbl="node1" presStyleIdx="1" presStyleCnt="3">
        <dgm:presLayoutVars>
          <dgm:chMax val="0"/>
          <dgm:chPref val="0"/>
          <dgm:bulletEnabled val="1"/>
        </dgm:presLayoutVars>
      </dgm:prSet>
      <dgm:spPr/>
    </dgm:pt>
    <dgm:pt modelId="{35FFD35E-83A6-465E-A89A-E925B67A9C4A}" type="pres">
      <dgm:prSet presAssocID="{F25BE52B-3BD5-428F-B6D8-CDAB80865163}" presName="wedge3" presStyleLbl="node1" presStyleIdx="2" presStyleCnt="3"/>
      <dgm:spPr/>
    </dgm:pt>
    <dgm:pt modelId="{828347E7-B42E-473E-8C3E-353A3F38EB7A}" type="pres">
      <dgm:prSet presAssocID="{F25BE52B-3BD5-428F-B6D8-CDAB80865163}" presName="dummy3a" presStyleCnt="0"/>
      <dgm:spPr/>
    </dgm:pt>
    <dgm:pt modelId="{34996F15-377A-4948-927B-5DEDEFCD429F}" type="pres">
      <dgm:prSet presAssocID="{F25BE52B-3BD5-428F-B6D8-CDAB80865163}" presName="dummy3b" presStyleCnt="0"/>
      <dgm:spPr/>
    </dgm:pt>
    <dgm:pt modelId="{457A6D90-058C-4440-BE28-DE145C43925D}" type="pres">
      <dgm:prSet presAssocID="{F25BE52B-3BD5-428F-B6D8-CDAB80865163}" presName="wedge3Tx" presStyleLbl="node1" presStyleIdx="2" presStyleCnt="3">
        <dgm:presLayoutVars>
          <dgm:chMax val="0"/>
          <dgm:chPref val="0"/>
          <dgm:bulletEnabled val="1"/>
        </dgm:presLayoutVars>
      </dgm:prSet>
      <dgm:spPr/>
    </dgm:pt>
    <dgm:pt modelId="{D0CB366D-CF64-4E00-A852-2B73C927FE7B}" type="pres">
      <dgm:prSet presAssocID="{949374F3-63A7-4A97-8E6F-A03808FBAD77}" presName="arrowWedge1" presStyleLbl="fgSibTrans2D1" presStyleIdx="0" presStyleCnt="3"/>
      <dgm:spPr/>
    </dgm:pt>
    <dgm:pt modelId="{F75D9C91-F356-49CF-8019-890B50E6A412}" type="pres">
      <dgm:prSet presAssocID="{2ED8F245-173E-4561-A890-2B1F55422B19}" presName="arrowWedge2" presStyleLbl="fgSibTrans2D1" presStyleIdx="1" presStyleCnt="3"/>
      <dgm:spPr/>
    </dgm:pt>
    <dgm:pt modelId="{683982B5-5A6C-484C-9A6D-1539C6CC0452}" type="pres">
      <dgm:prSet presAssocID="{390EDBE9-4932-4957-99B6-46B3901252E6}" presName="arrowWedge3" presStyleLbl="fgSibTrans2D1" presStyleIdx="2" presStyleCnt="3"/>
      <dgm:spPr/>
    </dgm:pt>
  </dgm:ptLst>
  <dgm:cxnLst>
    <dgm:cxn modelId="{6174B703-18C2-480B-B291-0ADBCA6638D5}" srcId="{F25BE52B-3BD5-428F-B6D8-CDAB80865163}" destId="{0F8E4DF4-3E22-41E5-94AF-3B5AB1F81982}" srcOrd="1" destOrd="0" parTransId="{261F9C4A-26A2-4789-8397-57FB5FA97CFE}" sibTransId="{2ED8F245-173E-4561-A890-2B1F55422B19}"/>
    <dgm:cxn modelId="{CAADFE0B-706C-498B-82A4-0A697C31CBA2}" type="presOf" srcId="{F25BE52B-3BD5-428F-B6D8-CDAB80865163}" destId="{02F3771D-BEB6-4A6E-9984-B8E143B275F1}" srcOrd="0" destOrd="0" presId="urn:microsoft.com/office/officeart/2005/8/layout/cycle8"/>
    <dgm:cxn modelId="{FF477E13-E171-496B-BBD2-80EC0846340D}" type="presOf" srcId="{52B57600-9BD2-4635-B2A9-DD1A6BE2A5A5}" destId="{B69FEB84-3FEF-4446-91E4-72F064C0B8EF}" srcOrd="1" destOrd="0" presId="urn:microsoft.com/office/officeart/2005/8/layout/cycle8"/>
    <dgm:cxn modelId="{499BDE74-1674-4ADE-96FC-0D6C02860F8B}" srcId="{F25BE52B-3BD5-428F-B6D8-CDAB80865163}" destId="{61B3D5D2-B786-4EC1-B0CA-2D129A7078A4}" srcOrd="2" destOrd="0" parTransId="{EAEDA298-CF09-4180-A325-4B2C078ABD6A}" sibTransId="{390EDBE9-4932-4957-99B6-46B3901252E6}"/>
    <dgm:cxn modelId="{388077A9-C09A-4D18-975A-005AD4AC8CB0}" type="presOf" srcId="{61B3D5D2-B786-4EC1-B0CA-2D129A7078A4}" destId="{457A6D90-058C-4440-BE28-DE145C43925D}" srcOrd="1" destOrd="0" presId="urn:microsoft.com/office/officeart/2005/8/layout/cycle8"/>
    <dgm:cxn modelId="{9DB6B8B5-FD18-46A6-9E2A-6A876ABF92BC}" type="presOf" srcId="{52B57600-9BD2-4635-B2A9-DD1A6BE2A5A5}" destId="{788F6028-41C8-4A87-84FD-ABE92DC5B99E}" srcOrd="0" destOrd="0" presId="urn:microsoft.com/office/officeart/2005/8/layout/cycle8"/>
    <dgm:cxn modelId="{66BBE4BD-D21E-4E52-A6F5-B911C78AA5D6}" srcId="{F25BE52B-3BD5-428F-B6D8-CDAB80865163}" destId="{52B57600-9BD2-4635-B2A9-DD1A6BE2A5A5}" srcOrd="0" destOrd="0" parTransId="{A6704200-E6A5-4FC6-B35F-6745A84EE60D}" sibTransId="{949374F3-63A7-4A97-8E6F-A03808FBAD77}"/>
    <dgm:cxn modelId="{7E8632CC-AC33-4727-9457-B06F04F004F1}" type="presOf" srcId="{61B3D5D2-B786-4EC1-B0CA-2D129A7078A4}" destId="{35FFD35E-83A6-465E-A89A-E925B67A9C4A}" srcOrd="0" destOrd="0" presId="urn:microsoft.com/office/officeart/2005/8/layout/cycle8"/>
    <dgm:cxn modelId="{0B1BAEE8-D7CA-4BD3-BC8F-00EF23C94D73}" type="presOf" srcId="{0F8E4DF4-3E22-41E5-94AF-3B5AB1F81982}" destId="{68037640-8749-4154-81A3-DEBBFDB391B9}" srcOrd="1" destOrd="0" presId="urn:microsoft.com/office/officeart/2005/8/layout/cycle8"/>
    <dgm:cxn modelId="{2108ECEB-79BA-4ACD-9B83-36FEFBF57025}" type="presOf" srcId="{0F8E4DF4-3E22-41E5-94AF-3B5AB1F81982}" destId="{BCF56582-F739-40DD-935B-62437CD8D7B2}" srcOrd="0" destOrd="0" presId="urn:microsoft.com/office/officeart/2005/8/layout/cycle8"/>
    <dgm:cxn modelId="{47C01118-8A19-47A2-AE1A-42C89F0E46CB}" type="presParOf" srcId="{02F3771D-BEB6-4A6E-9984-B8E143B275F1}" destId="{788F6028-41C8-4A87-84FD-ABE92DC5B99E}" srcOrd="0" destOrd="0" presId="urn:microsoft.com/office/officeart/2005/8/layout/cycle8"/>
    <dgm:cxn modelId="{228A450C-DF5E-4914-9AEE-E48CF410AA60}" type="presParOf" srcId="{02F3771D-BEB6-4A6E-9984-B8E143B275F1}" destId="{769E3780-1CC3-4DA0-BC70-43FD6B3329D7}" srcOrd="1" destOrd="0" presId="urn:microsoft.com/office/officeart/2005/8/layout/cycle8"/>
    <dgm:cxn modelId="{2E6C06E5-CE34-48C6-851E-C4705B1B99E1}" type="presParOf" srcId="{02F3771D-BEB6-4A6E-9984-B8E143B275F1}" destId="{557CB499-328A-463C-9548-B0EA12812DAF}" srcOrd="2" destOrd="0" presId="urn:microsoft.com/office/officeart/2005/8/layout/cycle8"/>
    <dgm:cxn modelId="{766E5323-AB69-4795-A277-2D7DC6C8CC93}" type="presParOf" srcId="{02F3771D-BEB6-4A6E-9984-B8E143B275F1}" destId="{B69FEB84-3FEF-4446-91E4-72F064C0B8EF}" srcOrd="3" destOrd="0" presId="urn:microsoft.com/office/officeart/2005/8/layout/cycle8"/>
    <dgm:cxn modelId="{CF634672-C633-40E2-A79A-2F498E7355D3}" type="presParOf" srcId="{02F3771D-BEB6-4A6E-9984-B8E143B275F1}" destId="{BCF56582-F739-40DD-935B-62437CD8D7B2}" srcOrd="4" destOrd="0" presId="urn:microsoft.com/office/officeart/2005/8/layout/cycle8"/>
    <dgm:cxn modelId="{100CCD03-7BEB-4D57-BB1E-B37D0D4A96F2}" type="presParOf" srcId="{02F3771D-BEB6-4A6E-9984-B8E143B275F1}" destId="{BC10F42D-34C8-43C6-AE1E-CAE9BDFF0C7C}" srcOrd="5" destOrd="0" presId="urn:microsoft.com/office/officeart/2005/8/layout/cycle8"/>
    <dgm:cxn modelId="{0245576A-AB58-4B86-A301-FF8374A4AE41}" type="presParOf" srcId="{02F3771D-BEB6-4A6E-9984-B8E143B275F1}" destId="{71111A6C-9E25-486C-A239-42EA8BEB624B}" srcOrd="6" destOrd="0" presId="urn:microsoft.com/office/officeart/2005/8/layout/cycle8"/>
    <dgm:cxn modelId="{1B755230-D170-4BD8-B2EF-18BA617AFF50}" type="presParOf" srcId="{02F3771D-BEB6-4A6E-9984-B8E143B275F1}" destId="{68037640-8749-4154-81A3-DEBBFDB391B9}" srcOrd="7" destOrd="0" presId="urn:microsoft.com/office/officeart/2005/8/layout/cycle8"/>
    <dgm:cxn modelId="{71447E8A-C2C7-4D35-805E-4BDC4E4A1956}" type="presParOf" srcId="{02F3771D-BEB6-4A6E-9984-B8E143B275F1}" destId="{35FFD35E-83A6-465E-A89A-E925B67A9C4A}" srcOrd="8" destOrd="0" presId="urn:microsoft.com/office/officeart/2005/8/layout/cycle8"/>
    <dgm:cxn modelId="{C68CB390-BFC1-4335-A94C-91132D619BAA}" type="presParOf" srcId="{02F3771D-BEB6-4A6E-9984-B8E143B275F1}" destId="{828347E7-B42E-473E-8C3E-353A3F38EB7A}" srcOrd="9" destOrd="0" presId="urn:microsoft.com/office/officeart/2005/8/layout/cycle8"/>
    <dgm:cxn modelId="{744D9EE7-B15F-43A5-AB06-8023E54E082D}" type="presParOf" srcId="{02F3771D-BEB6-4A6E-9984-B8E143B275F1}" destId="{34996F15-377A-4948-927B-5DEDEFCD429F}" srcOrd="10" destOrd="0" presId="urn:microsoft.com/office/officeart/2005/8/layout/cycle8"/>
    <dgm:cxn modelId="{59E0FD1F-AB35-4D9C-BB06-7D34ADDDA287}" type="presParOf" srcId="{02F3771D-BEB6-4A6E-9984-B8E143B275F1}" destId="{457A6D90-058C-4440-BE28-DE145C43925D}" srcOrd="11" destOrd="0" presId="urn:microsoft.com/office/officeart/2005/8/layout/cycle8"/>
    <dgm:cxn modelId="{0BD1F0BA-447A-41B1-9552-C028A87C7542}" type="presParOf" srcId="{02F3771D-BEB6-4A6E-9984-B8E143B275F1}" destId="{D0CB366D-CF64-4E00-A852-2B73C927FE7B}" srcOrd="12" destOrd="0" presId="urn:microsoft.com/office/officeart/2005/8/layout/cycle8"/>
    <dgm:cxn modelId="{0D154ECC-3F7A-4DD2-B0D3-87621A37AFE8}" type="presParOf" srcId="{02F3771D-BEB6-4A6E-9984-B8E143B275F1}" destId="{F75D9C91-F356-49CF-8019-890B50E6A412}" srcOrd="13" destOrd="0" presId="urn:microsoft.com/office/officeart/2005/8/layout/cycle8"/>
    <dgm:cxn modelId="{E71B95A0-AB8A-44E6-8555-E864E379DC5F}" type="presParOf" srcId="{02F3771D-BEB6-4A6E-9984-B8E143B275F1}" destId="{683982B5-5A6C-484C-9A6D-1539C6CC0452}"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5BE52B-3BD5-428F-B6D8-CDAB80865163}" type="doc">
      <dgm:prSet loTypeId="urn:microsoft.com/office/officeart/2005/8/layout/cycle8" loCatId="cycle" qsTypeId="urn:microsoft.com/office/officeart/2005/8/quickstyle/simple4" qsCatId="simple" csTypeId="urn:microsoft.com/office/officeart/2005/8/colors/colorful2" csCatId="colorful" phldr="1"/>
      <dgm:spPr/>
    </dgm:pt>
    <dgm:pt modelId="{52B57600-9BD2-4635-B2A9-DD1A6BE2A5A5}">
      <dgm:prSet phldrT="[Text]"/>
      <dgm:spPr/>
      <dgm:t>
        <a:bodyPr/>
        <a:lstStyle/>
        <a:p>
          <a:r>
            <a:rPr lang="en-US" dirty="0"/>
            <a:t>Biological Processes</a:t>
          </a:r>
        </a:p>
      </dgm:t>
    </dgm:pt>
    <dgm:pt modelId="{A6704200-E6A5-4FC6-B35F-6745A84EE60D}" type="parTrans" cxnId="{66BBE4BD-D21E-4E52-A6F5-B911C78AA5D6}">
      <dgm:prSet/>
      <dgm:spPr/>
      <dgm:t>
        <a:bodyPr/>
        <a:lstStyle/>
        <a:p>
          <a:endParaRPr lang="en-US"/>
        </a:p>
      </dgm:t>
    </dgm:pt>
    <dgm:pt modelId="{949374F3-63A7-4A97-8E6F-A03808FBAD77}" type="sibTrans" cxnId="{66BBE4BD-D21E-4E52-A6F5-B911C78AA5D6}">
      <dgm:prSet/>
      <dgm:spPr/>
      <dgm:t>
        <a:bodyPr/>
        <a:lstStyle/>
        <a:p>
          <a:endParaRPr lang="en-US"/>
        </a:p>
      </dgm:t>
    </dgm:pt>
    <dgm:pt modelId="{0F8E4DF4-3E22-41E5-94AF-3B5AB1F81982}">
      <dgm:prSet phldrT="[Text]"/>
      <dgm:spPr/>
      <dgm:t>
        <a:bodyPr/>
        <a:lstStyle/>
        <a:p>
          <a:r>
            <a:rPr lang="en-US" dirty="0"/>
            <a:t>Health &amp; Behavior</a:t>
          </a:r>
        </a:p>
      </dgm:t>
    </dgm:pt>
    <dgm:pt modelId="{261F9C4A-26A2-4789-8397-57FB5FA97CFE}" type="parTrans" cxnId="{6174B703-18C2-480B-B291-0ADBCA6638D5}">
      <dgm:prSet/>
      <dgm:spPr/>
      <dgm:t>
        <a:bodyPr/>
        <a:lstStyle/>
        <a:p>
          <a:endParaRPr lang="en-US"/>
        </a:p>
      </dgm:t>
    </dgm:pt>
    <dgm:pt modelId="{2ED8F245-173E-4561-A890-2B1F55422B19}" type="sibTrans" cxnId="{6174B703-18C2-480B-B291-0ADBCA6638D5}">
      <dgm:prSet/>
      <dgm:spPr/>
      <dgm:t>
        <a:bodyPr/>
        <a:lstStyle/>
        <a:p>
          <a:endParaRPr lang="en-US"/>
        </a:p>
      </dgm:t>
    </dgm:pt>
    <dgm:pt modelId="{61B3D5D2-B786-4EC1-B0CA-2D129A7078A4}">
      <dgm:prSet phldrT="[Text]"/>
      <dgm:spPr/>
      <dgm:t>
        <a:bodyPr/>
        <a:lstStyle/>
        <a:p>
          <a:r>
            <a:rPr lang="en-US" dirty="0"/>
            <a:t> Experience</a:t>
          </a:r>
        </a:p>
      </dgm:t>
    </dgm:pt>
    <dgm:pt modelId="{EAEDA298-CF09-4180-A325-4B2C078ABD6A}" type="parTrans" cxnId="{499BDE74-1674-4ADE-96FC-0D6C02860F8B}">
      <dgm:prSet/>
      <dgm:spPr/>
      <dgm:t>
        <a:bodyPr/>
        <a:lstStyle/>
        <a:p>
          <a:endParaRPr lang="en-US"/>
        </a:p>
      </dgm:t>
    </dgm:pt>
    <dgm:pt modelId="{390EDBE9-4932-4957-99B6-46B3901252E6}" type="sibTrans" cxnId="{499BDE74-1674-4ADE-96FC-0D6C02860F8B}">
      <dgm:prSet/>
      <dgm:spPr/>
      <dgm:t>
        <a:bodyPr/>
        <a:lstStyle/>
        <a:p>
          <a:endParaRPr lang="en-US"/>
        </a:p>
      </dgm:t>
    </dgm:pt>
    <dgm:pt modelId="{02F3771D-BEB6-4A6E-9984-B8E143B275F1}" type="pres">
      <dgm:prSet presAssocID="{F25BE52B-3BD5-428F-B6D8-CDAB80865163}" presName="compositeShape" presStyleCnt="0">
        <dgm:presLayoutVars>
          <dgm:chMax val="7"/>
          <dgm:dir/>
          <dgm:resizeHandles val="exact"/>
        </dgm:presLayoutVars>
      </dgm:prSet>
      <dgm:spPr/>
    </dgm:pt>
    <dgm:pt modelId="{788F6028-41C8-4A87-84FD-ABE92DC5B99E}" type="pres">
      <dgm:prSet presAssocID="{F25BE52B-3BD5-428F-B6D8-CDAB80865163}" presName="wedge1" presStyleLbl="node1" presStyleIdx="0" presStyleCnt="3"/>
      <dgm:spPr/>
    </dgm:pt>
    <dgm:pt modelId="{769E3780-1CC3-4DA0-BC70-43FD6B3329D7}" type="pres">
      <dgm:prSet presAssocID="{F25BE52B-3BD5-428F-B6D8-CDAB80865163}" presName="dummy1a" presStyleCnt="0"/>
      <dgm:spPr/>
    </dgm:pt>
    <dgm:pt modelId="{557CB499-328A-463C-9548-B0EA12812DAF}" type="pres">
      <dgm:prSet presAssocID="{F25BE52B-3BD5-428F-B6D8-CDAB80865163}" presName="dummy1b" presStyleCnt="0"/>
      <dgm:spPr/>
    </dgm:pt>
    <dgm:pt modelId="{B69FEB84-3FEF-4446-91E4-72F064C0B8EF}" type="pres">
      <dgm:prSet presAssocID="{F25BE52B-3BD5-428F-B6D8-CDAB80865163}" presName="wedge1Tx" presStyleLbl="node1" presStyleIdx="0" presStyleCnt="3">
        <dgm:presLayoutVars>
          <dgm:chMax val="0"/>
          <dgm:chPref val="0"/>
          <dgm:bulletEnabled val="1"/>
        </dgm:presLayoutVars>
      </dgm:prSet>
      <dgm:spPr/>
    </dgm:pt>
    <dgm:pt modelId="{BCF56582-F739-40DD-935B-62437CD8D7B2}" type="pres">
      <dgm:prSet presAssocID="{F25BE52B-3BD5-428F-B6D8-CDAB80865163}" presName="wedge2" presStyleLbl="node1" presStyleIdx="1" presStyleCnt="3"/>
      <dgm:spPr/>
    </dgm:pt>
    <dgm:pt modelId="{BC10F42D-34C8-43C6-AE1E-CAE9BDFF0C7C}" type="pres">
      <dgm:prSet presAssocID="{F25BE52B-3BD5-428F-B6D8-CDAB80865163}" presName="dummy2a" presStyleCnt="0"/>
      <dgm:spPr/>
    </dgm:pt>
    <dgm:pt modelId="{71111A6C-9E25-486C-A239-42EA8BEB624B}" type="pres">
      <dgm:prSet presAssocID="{F25BE52B-3BD5-428F-B6D8-CDAB80865163}" presName="dummy2b" presStyleCnt="0"/>
      <dgm:spPr/>
    </dgm:pt>
    <dgm:pt modelId="{68037640-8749-4154-81A3-DEBBFDB391B9}" type="pres">
      <dgm:prSet presAssocID="{F25BE52B-3BD5-428F-B6D8-CDAB80865163}" presName="wedge2Tx" presStyleLbl="node1" presStyleIdx="1" presStyleCnt="3">
        <dgm:presLayoutVars>
          <dgm:chMax val="0"/>
          <dgm:chPref val="0"/>
          <dgm:bulletEnabled val="1"/>
        </dgm:presLayoutVars>
      </dgm:prSet>
      <dgm:spPr/>
    </dgm:pt>
    <dgm:pt modelId="{35FFD35E-83A6-465E-A89A-E925B67A9C4A}" type="pres">
      <dgm:prSet presAssocID="{F25BE52B-3BD5-428F-B6D8-CDAB80865163}" presName="wedge3" presStyleLbl="node1" presStyleIdx="2" presStyleCnt="3"/>
      <dgm:spPr/>
    </dgm:pt>
    <dgm:pt modelId="{828347E7-B42E-473E-8C3E-353A3F38EB7A}" type="pres">
      <dgm:prSet presAssocID="{F25BE52B-3BD5-428F-B6D8-CDAB80865163}" presName="dummy3a" presStyleCnt="0"/>
      <dgm:spPr/>
    </dgm:pt>
    <dgm:pt modelId="{34996F15-377A-4948-927B-5DEDEFCD429F}" type="pres">
      <dgm:prSet presAssocID="{F25BE52B-3BD5-428F-B6D8-CDAB80865163}" presName="dummy3b" presStyleCnt="0"/>
      <dgm:spPr/>
    </dgm:pt>
    <dgm:pt modelId="{457A6D90-058C-4440-BE28-DE145C43925D}" type="pres">
      <dgm:prSet presAssocID="{F25BE52B-3BD5-428F-B6D8-CDAB80865163}" presName="wedge3Tx" presStyleLbl="node1" presStyleIdx="2" presStyleCnt="3">
        <dgm:presLayoutVars>
          <dgm:chMax val="0"/>
          <dgm:chPref val="0"/>
          <dgm:bulletEnabled val="1"/>
        </dgm:presLayoutVars>
      </dgm:prSet>
      <dgm:spPr/>
    </dgm:pt>
    <dgm:pt modelId="{D0CB366D-CF64-4E00-A852-2B73C927FE7B}" type="pres">
      <dgm:prSet presAssocID="{949374F3-63A7-4A97-8E6F-A03808FBAD77}" presName="arrowWedge1" presStyleLbl="fgSibTrans2D1" presStyleIdx="0" presStyleCnt="3"/>
      <dgm:spPr/>
    </dgm:pt>
    <dgm:pt modelId="{F75D9C91-F356-49CF-8019-890B50E6A412}" type="pres">
      <dgm:prSet presAssocID="{2ED8F245-173E-4561-A890-2B1F55422B19}" presName="arrowWedge2" presStyleLbl="fgSibTrans2D1" presStyleIdx="1" presStyleCnt="3"/>
      <dgm:spPr/>
    </dgm:pt>
    <dgm:pt modelId="{683982B5-5A6C-484C-9A6D-1539C6CC0452}" type="pres">
      <dgm:prSet presAssocID="{390EDBE9-4932-4957-99B6-46B3901252E6}" presName="arrowWedge3" presStyleLbl="fgSibTrans2D1" presStyleIdx="2" presStyleCnt="3"/>
      <dgm:spPr/>
    </dgm:pt>
  </dgm:ptLst>
  <dgm:cxnLst>
    <dgm:cxn modelId="{6174B703-18C2-480B-B291-0ADBCA6638D5}" srcId="{F25BE52B-3BD5-428F-B6D8-CDAB80865163}" destId="{0F8E4DF4-3E22-41E5-94AF-3B5AB1F81982}" srcOrd="1" destOrd="0" parTransId="{261F9C4A-26A2-4789-8397-57FB5FA97CFE}" sibTransId="{2ED8F245-173E-4561-A890-2B1F55422B19}"/>
    <dgm:cxn modelId="{CAADFE0B-706C-498B-82A4-0A697C31CBA2}" type="presOf" srcId="{F25BE52B-3BD5-428F-B6D8-CDAB80865163}" destId="{02F3771D-BEB6-4A6E-9984-B8E143B275F1}" srcOrd="0" destOrd="0" presId="urn:microsoft.com/office/officeart/2005/8/layout/cycle8"/>
    <dgm:cxn modelId="{FF477E13-E171-496B-BBD2-80EC0846340D}" type="presOf" srcId="{52B57600-9BD2-4635-B2A9-DD1A6BE2A5A5}" destId="{B69FEB84-3FEF-4446-91E4-72F064C0B8EF}" srcOrd="1" destOrd="0" presId="urn:microsoft.com/office/officeart/2005/8/layout/cycle8"/>
    <dgm:cxn modelId="{499BDE74-1674-4ADE-96FC-0D6C02860F8B}" srcId="{F25BE52B-3BD5-428F-B6D8-CDAB80865163}" destId="{61B3D5D2-B786-4EC1-B0CA-2D129A7078A4}" srcOrd="2" destOrd="0" parTransId="{EAEDA298-CF09-4180-A325-4B2C078ABD6A}" sibTransId="{390EDBE9-4932-4957-99B6-46B3901252E6}"/>
    <dgm:cxn modelId="{388077A9-C09A-4D18-975A-005AD4AC8CB0}" type="presOf" srcId="{61B3D5D2-B786-4EC1-B0CA-2D129A7078A4}" destId="{457A6D90-058C-4440-BE28-DE145C43925D}" srcOrd="1" destOrd="0" presId="urn:microsoft.com/office/officeart/2005/8/layout/cycle8"/>
    <dgm:cxn modelId="{9DB6B8B5-FD18-46A6-9E2A-6A876ABF92BC}" type="presOf" srcId="{52B57600-9BD2-4635-B2A9-DD1A6BE2A5A5}" destId="{788F6028-41C8-4A87-84FD-ABE92DC5B99E}" srcOrd="0" destOrd="0" presId="urn:microsoft.com/office/officeart/2005/8/layout/cycle8"/>
    <dgm:cxn modelId="{66BBE4BD-D21E-4E52-A6F5-B911C78AA5D6}" srcId="{F25BE52B-3BD5-428F-B6D8-CDAB80865163}" destId="{52B57600-9BD2-4635-B2A9-DD1A6BE2A5A5}" srcOrd="0" destOrd="0" parTransId="{A6704200-E6A5-4FC6-B35F-6745A84EE60D}" sibTransId="{949374F3-63A7-4A97-8E6F-A03808FBAD77}"/>
    <dgm:cxn modelId="{7E8632CC-AC33-4727-9457-B06F04F004F1}" type="presOf" srcId="{61B3D5D2-B786-4EC1-B0CA-2D129A7078A4}" destId="{35FFD35E-83A6-465E-A89A-E925B67A9C4A}" srcOrd="0" destOrd="0" presId="urn:microsoft.com/office/officeart/2005/8/layout/cycle8"/>
    <dgm:cxn modelId="{0B1BAEE8-D7CA-4BD3-BC8F-00EF23C94D73}" type="presOf" srcId="{0F8E4DF4-3E22-41E5-94AF-3B5AB1F81982}" destId="{68037640-8749-4154-81A3-DEBBFDB391B9}" srcOrd="1" destOrd="0" presId="urn:microsoft.com/office/officeart/2005/8/layout/cycle8"/>
    <dgm:cxn modelId="{2108ECEB-79BA-4ACD-9B83-36FEFBF57025}" type="presOf" srcId="{0F8E4DF4-3E22-41E5-94AF-3B5AB1F81982}" destId="{BCF56582-F739-40DD-935B-62437CD8D7B2}" srcOrd="0" destOrd="0" presId="urn:microsoft.com/office/officeart/2005/8/layout/cycle8"/>
    <dgm:cxn modelId="{47C01118-8A19-47A2-AE1A-42C89F0E46CB}" type="presParOf" srcId="{02F3771D-BEB6-4A6E-9984-B8E143B275F1}" destId="{788F6028-41C8-4A87-84FD-ABE92DC5B99E}" srcOrd="0" destOrd="0" presId="urn:microsoft.com/office/officeart/2005/8/layout/cycle8"/>
    <dgm:cxn modelId="{228A450C-DF5E-4914-9AEE-E48CF410AA60}" type="presParOf" srcId="{02F3771D-BEB6-4A6E-9984-B8E143B275F1}" destId="{769E3780-1CC3-4DA0-BC70-43FD6B3329D7}" srcOrd="1" destOrd="0" presId="urn:microsoft.com/office/officeart/2005/8/layout/cycle8"/>
    <dgm:cxn modelId="{2E6C06E5-CE34-48C6-851E-C4705B1B99E1}" type="presParOf" srcId="{02F3771D-BEB6-4A6E-9984-B8E143B275F1}" destId="{557CB499-328A-463C-9548-B0EA12812DAF}" srcOrd="2" destOrd="0" presId="urn:microsoft.com/office/officeart/2005/8/layout/cycle8"/>
    <dgm:cxn modelId="{766E5323-AB69-4795-A277-2D7DC6C8CC93}" type="presParOf" srcId="{02F3771D-BEB6-4A6E-9984-B8E143B275F1}" destId="{B69FEB84-3FEF-4446-91E4-72F064C0B8EF}" srcOrd="3" destOrd="0" presId="urn:microsoft.com/office/officeart/2005/8/layout/cycle8"/>
    <dgm:cxn modelId="{CF634672-C633-40E2-A79A-2F498E7355D3}" type="presParOf" srcId="{02F3771D-BEB6-4A6E-9984-B8E143B275F1}" destId="{BCF56582-F739-40DD-935B-62437CD8D7B2}" srcOrd="4" destOrd="0" presId="urn:microsoft.com/office/officeart/2005/8/layout/cycle8"/>
    <dgm:cxn modelId="{100CCD03-7BEB-4D57-BB1E-B37D0D4A96F2}" type="presParOf" srcId="{02F3771D-BEB6-4A6E-9984-B8E143B275F1}" destId="{BC10F42D-34C8-43C6-AE1E-CAE9BDFF0C7C}" srcOrd="5" destOrd="0" presId="urn:microsoft.com/office/officeart/2005/8/layout/cycle8"/>
    <dgm:cxn modelId="{0245576A-AB58-4B86-A301-FF8374A4AE41}" type="presParOf" srcId="{02F3771D-BEB6-4A6E-9984-B8E143B275F1}" destId="{71111A6C-9E25-486C-A239-42EA8BEB624B}" srcOrd="6" destOrd="0" presId="urn:microsoft.com/office/officeart/2005/8/layout/cycle8"/>
    <dgm:cxn modelId="{1B755230-D170-4BD8-B2EF-18BA617AFF50}" type="presParOf" srcId="{02F3771D-BEB6-4A6E-9984-B8E143B275F1}" destId="{68037640-8749-4154-81A3-DEBBFDB391B9}" srcOrd="7" destOrd="0" presId="urn:microsoft.com/office/officeart/2005/8/layout/cycle8"/>
    <dgm:cxn modelId="{71447E8A-C2C7-4D35-805E-4BDC4E4A1956}" type="presParOf" srcId="{02F3771D-BEB6-4A6E-9984-B8E143B275F1}" destId="{35FFD35E-83A6-465E-A89A-E925B67A9C4A}" srcOrd="8" destOrd="0" presId="urn:microsoft.com/office/officeart/2005/8/layout/cycle8"/>
    <dgm:cxn modelId="{C68CB390-BFC1-4335-A94C-91132D619BAA}" type="presParOf" srcId="{02F3771D-BEB6-4A6E-9984-B8E143B275F1}" destId="{828347E7-B42E-473E-8C3E-353A3F38EB7A}" srcOrd="9" destOrd="0" presId="urn:microsoft.com/office/officeart/2005/8/layout/cycle8"/>
    <dgm:cxn modelId="{744D9EE7-B15F-43A5-AB06-8023E54E082D}" type="presParOf" srcId="{02F3771D-BEB6-4A6E-9984-B8E143B275F1}" destId="{34996F15-377A-4948-927B-5DEDEFCD429F}" srcOrd="10" destOrd="0" presId="urn:microsoft.com/office/officeart/2005/8/layout/cycle8"/>
    <dgm:cxn modelId="{59E0FD1F-AB35-4D9C-BB06-7D34ADDDA287}" type="presParOf" srcId="{02F3771D-BEB6-4A6E-9984-B8E143B275F1}" destId="{457A6D90-058C-4440-BE28-DE145C43925D}" srcOrd="11" destOrd="0" presId="urn:microsoft.com/office/officeart/2005/8/layout/cycle8"/>
    <dgm:cxn modelId="{0BD1F0BA-447A-41B1-9552-C028A87C7542}" type="presParOf" srcId="{02F3771D-BEB6-4A6E-9984-B8E143B275F1}" destId="{D0CB366D-CF64-4E00-A852-2B73C927FE7B}" srcOrd="12" destOrd="0" presId="urn:microsoft.com/office/officeart/2005/8/layout/cycle8"/>
    <dgm:cxn modelId="{0D154ECC-3F7A-4DD2-B0D3-87621A37AFE8}" type="presParOf" srcId="{02F3771D-BEB6-4A6E-9984-B8E143B275F1}" destId="{F75D9C91-F356-49CF-8019-890B50E6A412}" srcOrd="13" destOrd="0" presId="urn:microsoft.com/office/officeart/2005/8/layout/cycle8"/>
    <dgm:cxn modelId="{E71B95A0-AB8A-44E6-8555-E864E379DC5F}" type="presParOf" srcId="{02F3771D-BEB6-4A6E-9984-B8E143B275F1}" destId="{683982B5-5A6C-484C-9A6D-1539C6CC0452}"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5BE52B-3BD5-428F-B6D8-CDAB80865163}" type="doc">
      <dgm:prSet loTypeId="urn:microsoft.com/office/officeart/2005/8/layout/cycle8" loCatId="cycle" qsTypeId="urn:microsoft.com/office/officeart/2005/8/quickstyle/simple4" qsCatId="simple" csTypeId="urn:microsoft.com/office/officeart/2005/8/colors/colorful2" csCatId="colorful" phldr="1"/>
      <dgm:spPr/>
    </dgm:pt>
    <dgm:pt modelId="{52B57600-9BD2-4635-B2A9-DD1A6BE2A5A5}">
      <dgm:prSet phldrT="[Text]"/>
      <dgm:spPr/>
      <dgm:t>
        <a:bodyPr/>
        <a:lstStyle/>
        <a:p>
          <a:r>
            <a:rPr lang="en-US" dirty="0"/>
            <a:t>Biological Processes</a:t>
          </a:r>
        </a:p>
      </dgm:t>
    </dgm:pt>
    <dgm:pt modelId="{A6704200-E6A5-4FC6-B35F-6745A84EE60D}" type="parTrans" cxnId="{66BBE4BD-D21E-4E52-A6F5-B911C78AA5D6}">
      <dgm:prSet/>
      <dgm:spPr/>
      <dgm:t>
        <a:bodyPr/>
        <a:lstStyle/>
        <a:p>
          <a:endParaRPr lang="en-US"/>
        </a:p>
      </dgm:t>
    </dgm:pt>
    <dgm:pt modelId="{949374F3-63A7-4A97-8E6F-A03808FBAD77}" type="sibTrans" cxnId="{66BBE4BD-D21E-4E52-A6F5-B911C78AA5D6}">
      <dgm:prSet/>
      <dgm:spPr/>
      <dgm:t>
        <a:bodyPr/>
        <a:lstStyle/>
        <a:p>
          <a:endParaRPr lang="en-US"/>
        </a:p>
      </dgm:t>
    </dgm:pt>
    <dgm:pt modelId="{0F8E4DF4-3E22-41E5-94AF-3B5AB1F81982}">
      <dgm:prSet phldrT="[Text]"/>
      <dgm:spPr/>
      <dgm:t>
        <a:bodyPr/>
        <a:lstStyle/>
        <a:p>
          <a:r>
            <a:rPr lang="en-US" dirty="0"/>
            <a:t>Health &amp; Behavior</a:t>
          </a:r>
        </a:p>
      </dgm:t>
    </dgm:pt>
    <dgm:pt modelId="{261F9C4A-26A2-4789-8397-57FB5FA97CFE}" type="parTrans" cxnId="{6174B703-18C2-480B-B291-0ADBCA6638D5}">
      <dgm:prSet/>
      <dgm:spPr/>
      <dgm:t>
        <a:bodyPr/>
        <a:lstStyle/>
        <a:p>
          <a:endParaRPr lang="en-US"/>
        </a:p>
      </dgm:t>
    </dgm:pt>
    <dgm:pt modelId="{2ED8F245-173E-4561-A890-2B1F55422B19}" type="sibTrans" cxnId="{6174B703-18C2-480B-B291-0ADBCA6638D5}">
      <dgm:prSet/>
      <dgm:spPr/>
      <dgm:t>
        <a:bodyPr/>
        <a:lstStyle/>
        <a:p>
          <a:endParaRPr lang="en-US"/>
        </a:p>
      </dgm:t>
    </dgm:pt>
    <dgm:pt modelId="{61B3D5D2-B786-4EC1-B0CA-2D129A7078A4}">
      <dgm:prSet phldrT="[Text]"/>
      <dgm:spPr/>
      <dgm:t>
        <a:bodyPr/>
        <a:lstStyle/>
        <a:p>
          <a:r>
            <a:rPr lang="en-US" dirty="0"/>
            <a:t> Experience</a:t>
          </a:r>
        </a:p>
      </dgm:t>
    </dgm:pt>
    <dgm:pt modelId="{EAEDA298-CF09-4180-A325-4B2C078ABD6A}" type="parTrans" cxnId="{499BDE74-1674-4ADE-96FC-0D6C02860F8B}">
      <dgm:prSet/>
      <dgm:spPr/>
      <dgm:t>
        <a:bodyPr/>
        <a:lstStyle/>
        <a:p>
          <a:endParaRPr lang="en-US"/>
        </a:p>
      </dgm:t>
    </dgm:pt>
    <dgm:pt modelId="{390EDBE9-4932-4957-99B6-46B3901252E6}" type="sibTrans" cxnId="{499BDE74-1674-4ADE-96FC-0D6C02860F8B}">
      <dgm:prSet/>
      <dgm:spPr/>
      <dgm:t>
        <a:bodyPr/>
        <a:lstStyle/>
        <a:p>
          <a:endParaRPr lang="en-US"/>
        </a:p>
      </dgm:t>
    </dgm:pt>
    <dgm:pt modelId="{02F3771D-BEB6-4A6E-9984-B8E143B275F1}" type="pres">
      <dgm:prSet presAssocID="{F25BE52B-3BD5-428F-B6D8-CDAB80865163}" presName="compositeShape" presStyleCnt="0">
        <dgm:presLayoutVars>
          <dgm:chMax val="7"/>
          <dgm:dir/>
          <dgm:resizeHandles val="exact"/>
        </dgm:presLayoutVars>
      </dgm:prSet>
      <dgm:spPr/>
    </dgm:pt>
    <dgm:pt modelId="{788F6028-41C8-4A87-84FD-ABE92DC5B99E}" type="pres">
      <dgm:prSet presAssocID="{F25BE52B-3BD5-428F-B6D8-CDAB80865163}" presName="wedge1" presStyleLbl="node1" presStyleIdx="0" presStyleCnt="3"/>
      <dgm:spPr/>
    </dgm:pt>
    <dgm:pt modelId="{769E3780-1CC3-4DA0-BC70-43FD6B3329D7}" type="pres">
      <dgm:prSet presAssocID="{F25BE52B-3BD5-428F-B6D8-CDAB80865163}" presName="dummy1a" presStyleCnt="0"/>
      <dgm:spPr/>
    </dgm:pt>
    <dgm:pt modelId="{557CB499-328A-463C-9548-B0EA12812DAF}" type="pres">
      <dgm:prSet presAssocID="{F25BE52B-3BD5-428F-B6D8-CDAB80865163}" presName="dummy1b" presStyleCnt="0"/>
      <dgm:spPr/>
    </dgm:pt>
    <dgm:pt modelId="{B69FEB84-3FEF-4446-91E4-72F064C0B8EF}" type="pres">
      <dgm:prSet presAssocID="{F25BE52B-3BD5-428F-B6D8-CDAB80865163}" presName="wedge1Tx" presStyleLbl="node1" presStyleIdx="0" presStyleCnt="3">
        <dgm:presLayoutVars>
          <dgm:chMax val="0"/>
          <dgm:chPref val="0"/>
          <dgm:bulletEnabled val="1"/>
        </dgm:presLayoutVars>
      </dgm:prSet>
      <dgm:spPr/>
    </dgm:pt>
    <dgm:pt modelId="{BCF56582-F739-40DD-935B-62437CD8D7B2}" type="pres">
      <dgm:prSet presAssocID="{F25BE52B-3BD5-428F-B6D8-CDAB80865163}" presName="wedge2" presStyleLbl="node1" presStyleIdx="1" presStyleCnt="3"/>
      <dgm:spPr/>
    </dgm:pt>
    <dgm:pt modelId="{BC10F42D-34C8-43C6-AE1E-CAE9BDFF0C7C}" type="pres">
      <dgm:prSet presAssocID="{F25BE52B-3BD5-428F-B6D8-CDAB80865163}" presName="dummy2a" presStyleCnt="0"/>
      <dgm:spPr/>
    </dgm:pt>
    <dgm:pt modelId="{71111A6C-9E25-486C-A239-42EA8BEB624B}" type="pres">
      <dgm:prSet presAssocID="{F25BE52B-3BD5-428F-B6D8-CDAB80865163}" presName="dummy2b" presStyleCnt="0"/>
      <dgm:spPr/>
    </dgm:pt>
    <dgm:pt modelId="{68037640-8749-4154-81A3-DEBBFDB391B9}" type="pres">
      <dgm:prSet presAssocID="{F25BE52B-3BD5-428F-B6D8-CDAB80865163}" presName="wedge2Tx" presStyleLbl="node1" presStyleIdx="1" presStyleCnt="3">
        <dgm:presLayoutVars>
          <dgm:chMax val="0"/>
          <dgm:chPref val="0"/>
          <dgm:bulletEnabled val="1"/>
        </dgm:presLayoutVars>
      </dgm:prSet>
      <dgm:spPr/>
    </dgm:pt>
    <dgm:pt modelId="{35FFD35E-83A6-465E-A89A-E925B67A9C4A}" type="pres">
      <dgm:prSet presAssocID="{F25BE52B-3BD5-428F-B6D8-CDAB80865163}" presName="wedge3" presStyleLbl="node1" presStyleIdx="2" presStyleCnt="3"/>
      <dgm:spPr/>
    </dgm:pt>
    <dgm:pt modelId="{828347E7-B42E-473E-8C3E-353A3F38EB7A}" type="pres">
      <dgm:prSet presAssocID="{F25BE52B-3BD5-428F-B6D8-CDAB80865163}" presName="dummy3a" presStyleCnt="0"/>
      <dgm:spPr/>
    </dgm:pt>
    <dgm:pt modelId="{34996F15-377A-4948-927B-5DEDEFCD429F}" type="pres">
      <dgm:prSet presAssocID="{F25BE52B-3BD5-428F-B6D8-CDAB80865163}" presName="dummy3b" presStyleCnt="0"/>
      <dgm:spPr/>
    </dgm:pt>
    <dgm:pt modelId="{457A6D90-058C-4440-BE28-DE145C43925D}" type="pres">
      <dgm:prSet presAssocID="{F25BE52B-3BD5-428F-B6D8-CDAB80865163}" presName="wedge3Tx" presStyleLbl="node1" presStyleIdx="2" presStyleCnt="3">
        <dgm:presLayoutVars>
          <dgm:chMax val="0"/>
          <dgm:chPref val="0"/>
          <dgm:bulletEnabled val="1"/>
        </dgm:presLayoutVars>
      </dgm:prSet>
      <dgm:spPr/>
    </dgm:pt>
    <dgm:pt modelId="{D0CB366D-CF64-4E00-A852-2B73C927FE7B}" type="pres">
      <dgm:prSet presAssocID="{949374F3-63A7-4A97-8E6F-A03808FBAD77}" presName="arrowWedge1" presStyleLbl="fgSibTrans2D1" presStyleIdx="0" presStyleCnt="3"/>
      <dgm:spPr/>
    </dgm:pt>
    <dgm:pt modelId="{F75D9C91-F356-49CF-8019-890B50E6A412}" type="pres">
      <dgm:prSet presAssocID="{2ED8F245-173E-4561-A890-2B1F55422B19}" presName="arrowWedge2" presStyleLbl="fgSibTrans2D1" presStyleIdx="1" presStyleCnt="3"/>
      <dgm:spPr/>
    </dgm:pt>
    <dgm:pt modelId="{683982B5-5A6C-484C-9A6D-1539C6CC0452}" type="pres">
      <dgm:prSet presAssocID="{390EDBE9-4932-4957-99B6-46B3901252E6}" presName="arrowWedge3" presStyleLbl="fgSibTrans2D1" presStyleIdx="2" presStyleCnt="3"/>
      <dgm:spPr/>
    </dgm:pt>
  </dgm:ptLst>
  <dgm:cxnLst>
    <dgm:cxn modelId="{6174B703-18C2-480B-B291-0ADBCA6638D5}" srcId="{F25BE52B-3BD5-428F-B6D8-CDAB80865163}" destId="{0F8E4DF4-3E22-41E5-94AF-3B5AB1F81982}" srcOrd="1" destOrd="0" parTransId="{261F9C4A-26A2-4789-8397-57FB5FA97CFE}" sibTransId="{2ED8F245-173E-4561-A890-2B1F55422B19}"/>
    <dgm:cxn modelId="{CAADFE0B-706C-498B-82A4-0A697C31CBA2}" type="presOf" srcId="{F25BE52B-3BD5-428F-B6D8-CDAB80865163}" destId="{02F3771D-BEB6-4A6E-9984-B8E143B275F1}" srcOrd="0" destOrd="0" presId="urn:microsoft.com/office/officeart/2005/8/layout/cycle8"/>
    <dgm:cxn modelId="{FF477E13-E171-496B-BBD2-80EC0846340D}" type="presOf" srcId="{52B57600-9BD2-4635-B2A9-DD1A6BE2A5A5}" destId="{B69FEB84-3FEF-4446-91E4-72F064C0B8EF}" srcOrd="1" destOrd="0" presId="urn:microsoft.com/office/officeart/2005/8/layout/cycle8"/>
    <dgm:cxn modelId="{499BDE74-1674-4ADE-96FC-0D6C02860F8B}" srcId="{F25BE52B-3BD5-428F-B6D8-CDAB80865163}" destId="{61B3D5D2-B786-4EC1-B0CA-2D129A7078A4}" srcOrd="2" destOrd="0" parTransId="{EAEDA298-CF09-4180-A325-4B2C078ABD6A}" sibTransId="{390EDBE9-4932-4957-99B6-46B3901252E6}"/>
    <dgm:cxn modelId="{388077A9-C09A-4D18-975A-005AD4AC8CB0}" type="presOf" srcId="{61B3D5D2-B786-4EC1-B0CA-2D129A7078A4}" destId="{457A6D90-058C-4440-BE28-DE145C43925D}" srcOrd="1" destOrd="0" presId="urn:microsoft.com/office/officeart/2005/8/layout/cycle8"/>
    <dgm:cxn modelId="{9DB6B8B5-FD18-46A6-9E2A-6A876ABF92BC}" type="presOf" srcId="{52B57600-9BD2-4635-B2A9-DD1A6BE2A5A5}" destId="{788F6028-41C8-4A87-84FD-ABE92DC5B99E}" srcOrd="0" destOrd="0" presId="urn:microsoft.com/office/officeart/2005/8/layout/cycle8"/>
    <dgm:cxn modelId="{66BBE4BD-D21E-4E52-A6F5-B911C78AA5D6}" srcId="{F25BE52B-3BD5-428F-B6D8-CDAB80865163}" destId="{52B57600-9BD2-4635-B2A9-DD1A6BE2A5A5}" srcOrd="0" destOrd="0" parTransId="{A6704200-E6A5-4FC6-B35F-6745A84EE60D}" sibTransId="{949374F3-63A7-4A97-8E6F-A03808FBAD77}"/>
    <dgm:cxn modelId="{7E8632CC-AC33-4727-9457-B06F04F004F1}" type="presOf" srcId="{61B3D5D2-B786-4EC1-B0CA-2D129A7078A4}" destId="{35FFD35E-83A6-465E-A89A-E925B67A9C4A}" srcOrd="0" destOrd="0" presId="urn:microsoft.com/office/officeart/2005/8/layout/cycle8"/>
    <dgm:cxn modelId="{0B1BAEE8-D7CA-4BD3-BC8F-00EF23C94D73}" type="presOf" srcId="{0F8E4DF4-3E22-41E5-94AF-3B5AB1F81982}" destId="{68037640-8749-4154-81A3-DEBBFDB391B9}" srcOrd="1" destOrd="0" presId="urn:microsoft.com/office/officeart/2005/8/layout/cycle8"/>
    <dgm:cxn modelId="{2108ECEB-79BA-4ACD-9B83-36FEFBF57025}" type="presOf" srcId="{0F8E4DF4-3E22-41E5-94AF-3B5AB1F81982}" destId="{BCF56582-F739-40DD-935B-62437CD8D7B2}" srcOrd="0" destOrd="0" presId="urn:microsoft.com/office/officeart/2005/8/layout/cycle8"/>
    <dgm:cxn modelId="{47C01118-8A19-47A2-AE1A-42C89F0E46CB}" type="presParOf" srcId="{02F3771D-BEB6-4A6E-9984-B8E143B275F1}" destId="{788F6028-41C8-4A87-84FD-ABE92DC5B99E}" srcOrd="0" destOrd="0" presId="urn:microsoft.com/office/officeart/2005/8/layout/cycle8"/>
    <dgm:cxn modelId="{228A450C-DF5E-4914-9AEE-E48CF410AA60}" type="presParOf" srcId="{02F3771D-BEB6-4A6E-9984-B8E143B275F1}" destId="{769E3780-1CC3-4DA0-BC70-43FD6B3329D7}" srcOrd="1" destOrd="0" presId="urn:microsoft.com/office/officeart/2005/8/layout/cycle8"/>
    <dgm:cxn modelId="{2E6C06E5-CE34-48C6-851E-C4705B1B99E1}" type="presParOf" srcId="{02F3771D-BEB6-4A6E-9984-B8E143B275F1}" destId="{557CB499-328A-463C-9548-B0EA12812DAF}" srcOrd="2" destOrd="0" presId="urn:microsoft.com/office/officeart/2005/8/layout/cycle8"/>
    <dgm:cxn modelId="{766E5323-AB69-4795-A277-2D7DC6C8CC93}" type="presParOf" srcId="{02F3771D-BEB6-4A6E-9984-B8E143B275F1}" destId="{B69FEB84-3FEF-4446-91E4-72F064C0B8EF}" srcOrd="3" destOrd="0" presId="urn:microsoft.com/office/officeart/2005/8/layout/cycle8"/>
    <dgm:cxn modelId="{CF634672-C633-40E2-A79A-2F498E7355D3}" type="presParOf" srcId="{02F3771D-BEB6-4A6E-9984-B8E143B275F1}" destId="{BCF56582-F739-40DD-935B-62437CD8D7B2}" srcOrd="4" destOrd="0" presId="urn:microsoft.com/office/officeart/2005/8/layout/cycle8"/>
    <dgm:cxn modelId="{100CCD03-7BEB-4D57-BB1E-B37D0D4A96F2}" type="presParOf" srcId="{02F3771D-BEB6-4A6E-9984-B8E143B275F1}" destId="{BC10F42D-34C8-43C6-AE1E-CAE9BDFF0C7C}" srcOrd="5" destOrd="0" presId="urn:microsoft.com/office/officeart/2005/8/layout/cycle8"/>
    <dgm:cxn modelId="{0245576A-AB58-4B86-A301-FF8374A4AE41}" type="presParOf" srcId="{02F3771D-BEB6-4A6E-9984-B8E143B275F1}" destId="{71111A6C-9E25-486C-A239-42EA8BEB624B}" srcOrd="6" destOrd="0" presId="urn:microsoft.com/office/officeart/2005/8/layout/cycle8"/>
    <dgm:cxn modelId="{1B755230-D170-4BD8-B2EF-18BA617AFF50}" type="presParOf" srcId="{02F3771D-BEB6-4A6E-9984-B8E143B275F1}" destId="{68037640-8749-4154-81A3-DEBBFDB391B9}" srcOrd="7" destOrd="0" presId="urn:microsoft.com/office/officeart/2005/8/layout/cycle8"/>
    <dgm:cxn modelId="{71447E8A-C2C7-4D35-805E-4BDC4E4A1956}" type="presParOf" srcId="{02F3771D-BEB6-4A6E-9984-B8E143B275F1}" destId="{35FFD35E-83A6-465E-A89A-E925B67A9C4A}" srcOrd="8" destOrd="0" presId="urn:microsoft.com/office/officeart/2005/8/layout/cycle8"/>
    <dgm:cxn modelId="{C68CB390-BFC1-4335-A94C-91132D619BAA}" type="presParOf" srcId="{02F3771D-BEB6-4A6E-9984-B8E143B275F1}" destId="{828347E7-B42E-473E-8C3E-353A3F38EB7A}" srcOrd="9" destOrd="0" presId="urn:microsoft.com/office/officeart/2005/8/layout/cycle8"/>
    <dgm:cxn modelId="{744D9EE7-B15F-43A5-AB06-8023E54E082D}" type="presParOf" srcId="{02F3771D-BEB6-4A6E-9984-B8E143B275F1}" destId="{34996F15-377A-4948-927B-5DEDEFCD429F}" srcOrd="10" destOrd="0" presId="urn:microsoft.com/office/officeart/2005/8/layout/cycle8"/>
    <dgm:cxn modelId="{59E0FD1F-AB35-4D9C-BB06-7D34ADDDA287}" type="presParOf" srcId="{02F3771D-BEB6-4A6E-9984-B8E143B275F1}" destId="{457A6D90-058C-4440-BE28-DE145C43925D}" srcOrd="11" destOrd="0" presId="urn:microsoft.com/office/officeart/2005/8/layout/cycle8"/>
    <dgm:cxn modelId="{0BD1F0BA-447A-41B1-9552-C028A87C7542}" type="presParOf" srcId="{02F3771D-BEB6-4A6E-9984-B8E143B275F1}" destId="{D0CB366D-CF64-4E00-A852-2B73C927FE7B}" srcOrd="12" destOrd="0" presId="urn:microsoft.com/office/officeart/2005/8/layout/cycle8"/>
    <dgm:cxn modelId="{0D154ECC-3F7A-4DD2-B0D3-87621A37AFE8}" type="presParOf" srcId="{02F3771D-BEB6-4A6E-9984-B8E143B275F1}" destId="{F75D9C91-F356-49CF-8019-890B50E6A412}" srcOrd="13" destOrd="0" presId="urn:microsoft.com/office/officeart/2005/8/layout/cycle8"/>
    <dgm:cxn modelId="{E71B95A0-AB8A-44E6-8555-E864E379DC5F}" type="presParOf" srcId="{02F3771D-BEB6-4A6E-9984-B8E143B275F1}" destId="{683982B5-5A6C-484C-9A6D-1539C6CC0452}"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3BF614-9CC0-1340-A827-FE64E4997E5C}" type="doc">
      <dgm:prSet loTypeId="urn:microsoft.com/office/officeart/2005/8/layout/hierarchy6" loCatId="" qsTypeId="urn:microsoft.com/office/officeart/2005/8/quickstyle/simple4" qsCatId="simple" csTypeId="urn:microsoft.com/office/officeart/2005/8/colors/accent1_2" csCatId="accent1" phldr="1"/>
      <dgm:spPr/>
      <dgm:t>
        <a:bodyPr/>
        <a:lstStyle/>
        <a:p>
          <a:endParaRPr lang="en-US"/>
        </a:p>
      </dgm:t>
    </dgm:pt>
    <dgm:pt modelId="{1746952D-CF53-A74C-B3C8-44C0C53531B3}">
      <dgm:prSet phldrT="[Text]"/>
      <dgm:spPr/>
      <dgm:t>
        <a:bodyPr/>
        <a:lstStyle/>
        <a:p>
          <a:r>
            <a:rPr lang="en-US" dirty="0"/>
            <a:t>Genotype</a:t>
          </a:r>
        </a:p>
      </dgm:t>
    </dgm:pt>
    <dgm:pt modelId="{DE699F4C-7CC8-D24B-AEF6-97A5B02BBB3F}" type="parTrans" cxnId="{8C7C71F6-21B2-2D49-BB3E-0A4D666B5E86}">
      <dgm:prSet/>
      <dgm:spPr/>
      <dgm:t>
        <a:bodyPr/>
        <a:lstStyle/>
        <a:p>
          <a:endParaRPr lang="en-US"/>
        </a:p>
      </dgm:t>
    </dgm:pt>
    <dgm:pt modelId="{87F3A0EC-8081-5E43-AE34-A25E71C7F10B}" type="sibTrans" cxnId="{8C7C71F6-21B2-2D49-BB3E-0A4D666B5E86}">
      <dgm:prSet/>
      <dgm:spPr/>
      <dgm:t>
        <a:bodyPr/>
        <a:lstStyle/>
        <a:p>
          <a:endParaRPr lang="en-US"/>
        </a:p>
      </dgm:t>
    </dgm:pt>
    <dgm:pt modelId="{377E4567-7589-7947-9C23-D2344E4A1B44}">
      <dgm:prSet phldrT="[Text]"/>
      <dgm:spPr/>
      <dgm:t>
        <a:bodyPr/>
        <a:lstStyle/>
        <a:p>
          <a:r>
            <a:rPr lang="en-US" dirty="0"/>
            <a:t>DNA Methylation</a:t>
          </a:r>
        </a:p>
      </dgm:t>
    </dgm:pt>
    <dgm:pt modelId="{A53CF507-2D02-1442-A5FC-568E6820DD54}" type="parTrans" cxnId="{C17981E2-6158-A343-888C-F1C5ACF3027A}">
      <dgm:prSet/>
      <dgm:spPr>
        <a:ln>
          <a:solidFill>
            <a:schemeClr val="accent1">
              <a:shade val="60000"/>
              <a:hueOff val="0"/>
              <a:satOff val="0"/>
              <a:lumOff val="0"/>
              <a:alpha val="0"/>
            </a:schemeClr>
          </a:solidFill>
        </a:ln>
      </dgm:spPr>
      <dgm:t>
        <a:bodyPr/>
        <a:lstStyle/>
        <a:p>
          <a:endParaRPr lang="en-US"/>
        </a:p>
      </dgm:t>
    </dgm:pt>
    <dgm:pt modelId="{1C5DC675-082C-CD4F-8EFA-90375C045FCA}" type="sibTrans" cxnId="{C17981E2-6158-A343-888C-F1C5ACF3027A}">
      <dgm:prSet/>
      <dgm:spPr/>
      <dgm:t>
        <a:bodyPr/>
        <a:lstStyle/>
        <a:p>
          <a:endParaRPr lang="en-US"/>
        </a:p>
      </dgm:t>
    </dgm:pt>
    <dgm:pt modelId="{25F13C6A-6A50-674E-8A00-F468D1CDAA67}">
      <dgm:prSet phldrT="[Text]"/>
      <dgm:spPr/>
      <dgm:t>
        <a:bodyPr/>
        <a:lstStyle/>
        <a:p>
          <a:r>
            <a:rPr lang="en-US" dirty="0"/>
            <a:t>RNA Expression</a:t>
          </a:r>
        </a:p>
      </dgm:t>
    </dgm:pt>
    <dgm:pt modelId="{C884264D-85E8-BC4D-A264-B20285996F21}" type="parTrans" cxnId="{1BE6824E-8D50-424E-833E-C34875A22035}">
      <dgm:prSet/>
      <dgm:spPr>
        <a:ln>
          <a:solidFill>
            <a:schemeClr val="accent1">
              <a:shade val="80000"/>
              <a:hueOff val="0"/>
              <a:satOff val="0"/>
              <a:lumOff val="0"/>
              <a:alpha val="0"/>
            </a:schemeClr>
          </a:solidFill>
        </a:ln>
      </dgm:spPr>
      <dgm:t>
        <a:bodyPr/>
        <a:lstStyle/>
        <a:p>
          <a:endParaRPr lang="en-US"/>
        </a:p>
      </dgm:t>
    </dgm:pt>
    <dgm:pt modelId="{0C432B7C-0985-8740-8752-A182C630B2FA}" type="sibTrans" cxnId="{1BE6824E-8D50-424E-833E-C34875A22035}">
      <dgm:prSet/>
      <dgm:spPr/>
      <dgm:t>
        <a:bodyPr/>
        <a:lstStyle/>
        <a:p>
          <a:endParaRPr lang="en-US"/>
        </a:p>
      </dgm:t>
    </dgm:pt>
    <dgm:pt modelId="{5955CB14-6984-CD4E-8057-9F7C19979CA3}">
      <dgm:prSet phldrT="[Text]"/>
      <dgm:spPr/>
      <dgm:t>
        <a:bodyPr/>
        <a:lstStyle/>
        <a:p>
          <a:r>
            <a:rPr lang="en-US" dirty="0"/>
            <a:t>Histone Modifications</a:t>
          </a:r>
        </a:p>
      </dgm:t>
    </dgm:pt>
    <dgm:pt modelId="{3E37F6F4-6A80-FF48-A895-BB6EA0DB6DBE}" type="parTrans" cxnId="{8D169B3E-A5C8-174E-A7BE-B2E3E478CB51}">
      <dgm:prSet/>
      <dgm:spPr>
        <a:ln>
          <a:solidFill>
            <a:schemeClr val="accent1">
              <a:shade val="60000"/>
              <a:hueOff val="0"/>
              <a:satOff val="0"/>
              <a:lumOff val="0"/>
              <a:alpha val="0"/>
            </a:schemeClr>
          </a:solidFill>
        </a:ln>
      </dgm:spPr>
      <dgm:t>
        <a:bodyPr/>
        <a:lstStyle/>
        <a:p>
          <a:endParaRPr lang="en-US"/>
        </a:p>
      </dgm:t>
    </dgm:pt>
    <dgm:pt modelId="{EDBC957D-AA73-E84E-B946-621E883841B1}" type="sibTrans" cxnId="{8D169B3E-A5C8-174E-A7BE-B2E3E478CB51}">
      <dgm:prSet/>
      <dgm:spPr/>
      <dgm:t>
        <a:bodyPr/>
        <a:lstStyle/>
        <a:p>
          <a:endParaRPr lang="en-US"/>
        </a:p>
      </dgm:t>
    </dgm:pt>
    <dgm:pt modelId="{C62E9EAB-F3ED-9145-9089-26F7CCC3283B}">
      <dgm:prSet phldrT="[Text]"/>
      <dgm:spPr/>
      <dgm:t>
        <a:bodyPr/>
        <a:lstStyle/>
        <a:p>
          <a:r>
            <a:rPr lang="en-US" dirty="0"/>
            <a:t>Proteins</a:t>
          </a:r>
        </a:p>
      </dgm:t>
    </dgm:pt>
    <dgm:pt modelId="{3ADF4188-F5E6-4F41-98BE-2D46082A6DFF}" type="parTrans" cxnId="{FF1B1F63-E27A-534F-9302-659088062761}">
      <dgm:prSet/>
      <dgm:spPr>
        <a:ln>
          <a:solidFill>
            <a:schemeClr val="accent1">
              <a:shade val="80000"/>
              <a:hueOff val="0"/>
              <a:satOff val="0"/>
              <a:lumOff val="0"/>
              <a:alpha val="0"/>
            </a:schemeClr>
          </a:solidFill>
        </a:ln>
      </dgm:spPr>
      <dgm:t>
        <a:bodyPr/>
        <a:lstStyle/>
        <a:p>
          <a:endParaRPr lang="en-US"/>
        </a:p>
      </dgm:t>
    </dgm:pt>
    <dgm:pt modelId="{732801B0-41F3-0341-9FBC-975348D43547}" type="sibTrans" cxnId="{FF1B1F63-E27A-534F-9302-659088062761}">
      <dgm:prSet/>
      <dgm:spPr/>
      <dgm:t>
        <a:bodyPr/>
        <a:lstStyle/>
        <a:p>
          <a:endParaRPr lang="en-US"/>
        </a:p>
      </dgm:t>
    </dgm:pt>
    <dgm:pt modelId="{C9D9F7E3-A97B-5043-A7D3-4944F6476131}">
      <dgm:prSet phldrT="[Text]"/>
      <dgm:spPr/>
      <dgm:t>
        <a:bodyPr/>
        <a:lstStyle/>
        <a:p>
          <a:r>
            <a:rPr lang="en-US" dirty="0"/>
            <a:t>Genetics</a:t>
          </a:r>
        </a:p>
      </dgm:t>
    </dgm:pt>
    <dgm:pt modelId="{51D3D75E-1FD0-E44B-B17C-9CB52005D0ED}" type="parTrans" cxnId="{75D43F26-F07A-1E40-A59E-F5FF1EE4B0B5}">
      <dgm:prSet/>
      <dgm:spPr/>
      <dgm:t>
        <a:bodyPr/>
        <a:lstStyle/>
        <a:p>
          <a:endParaRPr lang="en-US"/>
        </a:p>
      </dgm:t>
    </dgm:pt>
    <dgm:pt modelId="{D3778DE5-E533-D840-B536-D8D97A6F53F3}" type="sibTrans" cxnId="{75D43F26-F07A-1E40-A59E-F5FF1EE4B0B5}">
      <dgm:prSet/>
      <dgm:spPr/>
      <dgm:t>
        <a:bodyPr/>
        <a:lstStyle/>
        <a:p>
          <a:endParaRPr lang="en-US"/>
        </a:p>
      </dgm:t>
    </dgm:pt>
    <dgm:pt modelId="{2EE7ED02-845A-0A4D-9D64-7D12D9FA9E57}">
      <dgm:prSet phldrT="[Text]"/>
      <dgm:spPr/>
      <dgm:t>
        <a:bodyPr/>
        <a:lstStyle/>
        <a:p>
          <a:r>
            <a:rPr lang="en-US" dirty="0" err="1"/>
            <a:t>Expressome</a:t>
          </a:r>
          <a:endParaRPr lang="en-US" dirty="0"/>
        </a:p>
      </dgm:t>
    </dgm:pt>
    <dgm:pt modelId="{DB38F386-1B29-C249-B877-192A8CB45258}" type="parTrans" cxnId="{5C9EC38B-6E1D-884C-A76D-A01EC73AC336}">
      <dgm:prSet/>
      <dgm:spPr/>
      <dgm:t>
        <a:bodyPr/>
        <a:lstStyle/>
        <a:p>
          <a:endParaRPr lang="en-US"/>
        </a:p>
      </dgm:t>
    </dgm:pt>
    <dgm:pt modelId="{0DBD9DE2-301D-B54C-BAB2-3DC135B33E36}" type="sibTrans" cxnId="{5C9EC38B-6E1D-884C-A76D-A01EC73AC336}">
      <dgm:prSet/>
      <dgm:spPr/>
      <dgm:t>
        <a:bodyPr/>
        <a:lstStyle/>
        <a:p>
          <a:endParaRPr lang="en-US"/>
        </a:p>
      </dgm:t>
    </dgm:pt>
    <dgm:pt modelId="{DC41CCA9-E3F0-2846-9C59-EB1D67CCCC4C}">
      <dgm:prSet phldrT="[Text]"/>
      <dgm:spPr/>
      <dgm:t>
        <a:bodyPr/>
        <a:lstStyle/>
        <a:p>
          <a:r>
            <a:rPr lang="en-US" dirty="0"/>
            <a:t>Epigenetics</a:t>
          </a:r>
        </a:p>
      </dgm:t>
    </dgm:pt>
    <dgm:pt modelId="{1EED4AE9-EAF7-8F4B-AB0E-548B51F4FF32}" type="parTrans" cxnId="{5CC024E0-C501-8442-B5AD-028373FF6F7C}">
      <dgm:prSet/>
      <dgm:spPr/>
      <dgm:t>
        <a:bodyPr/>
        <a:lstStyle/>
        <a:p>
          <a:endParaRPr lang="en-US"/>
        </a:p>
      </dgm:t>
    </dgm:pt>
    <dgm:pt modelId="{163977ED-B90B-C241-BFD2-806F4E120D07}" type="sibTrans" cxnId="{5CC024E0-C501-8442-B5AD-028373FF6F7C}">
      <dgm:prSet/>
      <dgm:spPr/>
      <dgm:t>
        <a:bodyPr/>
        <a:lstStyle/>
        <a:p>
          <a:endParaRPr lang="en-US"/>
        </a:p>
      </dgm:t>
    </dgm:pt>
    <dgm:pt modelId="{60345B29-A735-3E47-83EF-FDC4BABEBECE}">
      <dgm:prSet/>
      <dgm:spPr/>
      <dgm:t>
        <a:bodyPr/>
        <a:lstStyle/>
        <a:p>
          <a:r>
            <a:rPr lang="en-US" dirty="0"/>
            <a:t>Physio Correlates</a:t>
          </a:r>
        </a:p>
      </dgm:t>
    </dgm:pt>
    <dgm:pt modelId="{47DC75EF-7589-8C4D-9D7E-18BC8CF18AE9}" type="parTrans" cxnId="{5581E484-6C45-B74A-8613-C8F8D2EE2D4C}">
      <dgm:prSet/>
      <dgm:spPr/>
      <dgm:t>
        <a:bodyPr/>
        <a:lstStyle/>
        <a:p>
          <a:endParaRPr lang="en-US"/>
        </a:p>
      </dgm:t>
    </dgm:pt>
    <dgm:pt modelId="{B0B1A25B-9102-EB42-94F5-06EC9C1F5A35}" type="sibTrans" cxnId="{5581E484-6C45-B74A-8613-C8F8D2EE2D4C}">
      <dgm:prSet/>
      <dgm:spPr/>
      <dgm:t>
        <a:bodyPr/>
        <a:lstStyle/>
        <a:p>
          <a:endParaRPr lang="en-US"/>
        </a:p>
      </dgm:t>
    </dgm:pt>
    <dgm:pt modelId="{E48E135F-34A8-554A-B158-77FA06196D15}">
      <dgm:prSet/>
      <dgm:spPr/>
      <dgm:t>
        <a:bodyPr/>
        <a:lstStyle/>
        <a:p>
          <a:r>
            <a:rPr lang="en-US" dirty="0"/>
            <a:t>Behaviors  </a:t>
          </a:r>
        </a:p>
      </dgm:t>
    </dgm:pt>
    <dgm:pt modelId="{DC7E2763-40B1-0B41-9ED5-9A51F7B4258C}" type="parTrans" cxnId="{81261E9F-FD14-A340-A6E6-BBB63A64C1A2}">
      <dgm:prSet/>
      <dgm:spPr/>
      <dgm:t>
        <a:bodyPr/>
        <a:lstStyle/>
        <a:p>
          <a:endParaRPr lang="en-US"/>
        </a:p>
      </dgm:t>
    </dgm:pt>
    <dgm:pt modelId="{D4D2C612-5B78-9240-88C3-89C2D700598F}" type="sibTrans" cxnId="{81261E9F-FD14-A340-A6E6-BBB63A64C1A2}">
      <dgm:prSet/>
      <dgm:spPr/>
      <dgm:t>
        <a:bodyPr/>
        <a:lstStyle/>
        <a:p>
          <a:endParaRPr lang="en-US"/>
        </a:p>
      </dgm:t>
    </dgm:pt>
    <dgm:pt modelId="{57772058-9D95-AA48-9685-23E0E42C021D}">
      <dgm:prSet/>
      <dgm:spPr/>
      <dgm:t>
        <a:bodyPr/>
        <a:lstStyle/>
        <a:p>
          <a:r>
            <a:rPr lang="en-US" dirty="0"/>
            <a:t>Hormones</a:t>
          </a:r>
        </a:p>
      </dgm:t>
    </dgm:pt>
    <dgm:pt modelId="{A24C887A-5F85-124A-8B2E-811E1EAFB3B5}" type="parTrans" cxnId="{DC27329B-48FE-7646-A64C-B32298B82C02}">
      <dgm:prSet/>
      <dgm:spPr>
        <a:ln>
          <a:solidFill>
            <a:schemeClr val="accent1">
              <a:shade val="80000"/>
              <a:hueOff val="0"/>
              <a:satOff val="0"/>
              <a:lumOff val="0"/>
              <a:alpha val="0"/>
            </a:schemeClr>
          </a:solidFill>
        </a:ln>
      </dgm:spPr>
      <dgm:t>
        <a:bodyPr/>
        <a:lstStyle/>
        <a:p>
          <a:endParaRPr lang="en-US"/>
        </a:p>
      </dgm:t>
    </dgm:pt>
    <dgm:pt modelId="{CDB4896C-C82D-2F4B-A3E2-D729850BC6AD}" type="sibTrans" cxnId="{DC27329B-48FE-7646-A64C-B32298B82C02}">
      <dgm:prSet/>
      <dgm:spPr/>
      <dgm:t>
        <a:bodyPr/>
        <a:lstStyle/>
        <a:p>
          <a:endParaRPr lang="en-US"/>
        </a:p>
      </dgm:t>
    </dgm:pt>
    <dgm:pt modelId="{6D6F7208-5042-DC47-A1A8-49C4B21B1AE7}">
      <dgm:prSet/>
      <dgm:spPr/>
      <dgm:t>
        <a:bodyPr/>
        <a:lstStyle/>
        <a:p>
          <a:r>
            <a:rPr lang="en-US" dirty="0"/>
            <a:t>Autonomic Measures</a:t>
          </a:r>
        </a:p>
      </dgm:t>
    </dgm:pt>
    <dgm:pt modelId="{F9BEF8A9-31CA-C348-B0FC-11E43BEB41B5}" type="parTrans" cxnId="{C5FB5FAE-792C-8344-AB1C-FE70FCDA6A2F}">
      <dgm:prSet/>
      <dgm:spPr>
        <a:ln>
          <a:solidFill>
            <a:schemeClr val="accent1">
              <a:shade val="80000"/>
              <a:hueOff val="0"/>
              <a:satOff val="0"/>
              <a:lumOff val="0"/>
              <a:alpha val="0"/>
            </a:schemeClr>
          </a:solidFill>
        </a:ln>
      </dgm:spPr>
      <dgm:t>
        <a:bodyPr/>
        <a:lstStyle/>
        <a:p>
          <a:endParaRPr lang="en-US"/>
        </a:p>
      </dgm:t>
    </dgm:pt>
    <dgm:pt modelId="{132F61DA-BA36-A643-8709-6985B1F476A1}" type="sibTrans" cxnId="{C5FB5FAE-792C-8344-AB1C-FE70FCDA6A2F}">
      <dgm:prSet/>
      <dgm:spPr/>
      <dgm:t>
        <a:bodyPr/>
        <a:lstStyle/>
        <a:p>
          <a:endParaRPr lang="en-US"/>
        </a:p>
      </dgm:t>
    </dgm:pt>
    <dgm:pt modelId="{F294B8B6-295C-2E4A-ACD3-DB92AFD270DE}">
      <dgm:prSet/>
      <dgm:spPr/>
      <dgm:t>
        <a:bodyPr/>
        <a:lstStyle/>
        <a:p>
          <a:r>
            <a:rPr lang="en-US" dirty="0"/>
            <a:t>Immune</a:t>
          </a:r>
        </a:p>
      </dgm:t>
    </dgm:pt>
    <dgm:pt modelId="{EA1A3480-4EC7-5744-8688-04C6154A217A}" type="parTrans" cxnId="{5EE2B369-2BC4-ED45-BBAD-A7F49E7B0FF2}">
      <dgm:prSet/>
      <dgm:spPr>
        <a:ln>
          <a:solidFill>
            <a:schemeClr val="accent1">
              <a:shade val="80000"/>
              <a:hueOff val="0"/>
              <a:satOff val="0"/>
              <a:lumOff val="0"/>
              <a:alpha val="0"/>
            </a:schemeClr>
          </a:solidFill>
        </a:ln>
      </dgm:spPr>
      <dgm:t>
        <a:bodyPr/>
        <a:lstStyle/>
        <a:p>
          <a:endParaRPr lang="en-US"/>
        </a:p>
      </dgm:t>
    </dgm:pt>
    <dgm:pt modelId="{331D5C93-03D9-004B-B5B5-BD0387EAC732}" type="sibTrans" cxnId="{5EE2B369-2BC4-ED45-BBAD-A7F49E7B0FF2}">
      <dgm:prSet/>
      <dgm:spPr/>
      <dgm:t>
        <a:bodyPr/>
        <a:lstStyle/>
        <a:p>
          <a:endParaRPr lang="en-US"/>
        </a:p>
      </dgm:t>
    </dgm:pt>
    <dgm:pt modelId="{88D2B0B0-0254-7E42-9F17-08F1B4E7BCB5}">
      <dgm:prSet/>
      <dgm:spPr/>
      <dgm:t>
        <a:bodyPr/>
        <a:lstStyle/>
        <a:p>
          <a:r>
            <a:rPr lang="en-US" dirty="0"/>
            <a:t>Internalizing</a:t>
          </a:r>
        </a:p>
      </dgm:t>
    </dgm:pt>
    <dgm:pt modelId="{CE7D6765-077B-FA43-A500-02C5FFB83891}" type="parTrans" cxnId="{E94B9C76-2ED0-F14D-B4C9-65F8F914F43A}">
      <dgm:prSet/>
      <dgm:spPr>
        <a:ln>
          <a:solidFill>
            <a:schemeClr val="accent1">
              <a:shade val="80000"/>
              <a:hueOff val="0"/>
              <a:satOff val="0"/>
              <a:lumOff val="0"/>
              <a:alpha val="0"/>
            </a:schemeClr>
          </a:solidFill>
        </a:ln>
      </dgm:spPr>
      <dgm:t>
        <a:bodyPr/>
        <a:lstStyle/>
        <a:p>
          <a:endParaRPr lang="en-US"/>
        </a:p>
      </dgm:t>
    </dgm:pt>
    <dgm:pt modelId="{57EC2EE4-5C90-C743-8DFE-CF08496279A7}" type="sibTrans" cxnId="{E94B9C76-2ED0-F14D-B4C9-65F8F914F43A}">
      <dgm:prSet/>
      <dgm:spPr/>
      <dgm:t>
        <a:bodyPr/>
        <a:lstStyle/>
        <a:p>
          <a:endParaRPr lang="en-US"/>
        </a:p>
      </dgm:t>
    </dgm:pt>
    <dgm:pt modelId="{5BFF8660-3DB8-1B45-BE37-1A46AE755CC0}">
      <dgm:prSet/>
      <dgm:spPr/>
      <dgm:t>
        <a:bodyPr/>
        <a:lstStyle/>
        <a:p>
          <a:r>
            <a:rPr lang="en-US" dirty="0"/>
            <a:t>Externalizing</a:t>
          </a:r>
        </a:p>
      </dgm:t>
    </dgm:pt>
    <dgm:pt modelId="{CDDE5DC8-F9FE-734B-8B8B-77BE4AF58F09}" type="parTrans" cxnId="{528E0461-0AD3-4F4A-ABFE-3E1DDC9FED33}">
      <dgm:prSet/>
      <dgm:spPr>
        <a:ln>
          <a:solidFill>
            <a:schemeClr val="accent1">
              <a:shade val="80000"/>
              <a:hueOff val="0"/>
              <a:satOff val="0"/>
              <a:lumOff val="0"/>
              <a:alpha val="0"/>
            </a:schemeClr>
          </a:solidFill>
        </a:ln>
      </dgm:spPr>
      <dgm:t>
        <a:bodyPr/>
        <a:lstStyle/>
        <a:p>
          <a:endParaRPr lang="en-US"/>
        </a:p>
      </dgm:t>
    </dgm:pt>
    <dgm:pt modelId="{D28BA71D-5481-0745-88EC-C5802ED011D0}" type="sibTrans" cxnId="{528E0461-0AD3-4F4A-ABFE-3E1DDC9FED33}">
      <dgm:prSet/>
      <dgm:spPr/>
      <dgm:t>
        <a:bodyPr/>
        <a:lstStyle/>
        <a:p>
          <a:endParaRPr lang="en-US"/>
        </a:p>
      </dgm:t>
    </dgm:pt>
    <dgm:pt modelId="{2EF96ADC-3149-9B4B-9149-3E0E8FBBD3DF}" type="pres">
      <dgm:prSet presAssocID="{213BF614-9CC0-1340-A827-FE64E4997E5C}" presName="mainComposite" presStyleCnt="0">
        <dgm:presLayoutVars>
          <dgm:chPref val="1"/>
          <dgm:dir/>
          <dgm:animOne val="branch"/>
          <dgm:animLvl val="lvl"/>
          <dgm:resizeHandles val="exact"/>
        </dgm:presLayoutVars>
      </dgm:prSet>
      <dgm:spPr/>
    </dgm:pt>
    <dgm:pt modelId="{52B8E4BA-1C66-C44F-B9CD-6BC814C74F3A}" type="pres">
      <dgm:prSet presAssocID="{213BF614-9CC0-1340-A827-FE64E4997E5C}" presName="hierFlow" presStyleCnt="0"/>
      <dgm:spPr/>
    </dgm:pt>
    <dgm:pt modelId="{49ECD86C-C477-F54B-A254-918DE0C21F2F}" type="pres">
      <dgm:prSet presAssocID="{213BF614-9CC0-1340-A827-FE64E4997E5C}" presName="firstBuf" presStyleCnt="0"/>
      <dgm:spPr/>
    </dgm:pt>
    <dgm:pt modelId="{487FB755-8D70-1042-A711-ED55DFC75883}" type="pres">
      <dgm:prSet presAssocID="{213BF614-9CC0-1340-A827-FE64E4997E5C}" presName="hierChild1" presStyleCnt="0">
        <dgm:presLayoutVars>
          <dgm:chPref val="1"/>
          <dgm:animOne val="branch"/>
          <dgm:animLvl val="lvl"/>
        </dgm:presLayoutVars>
      </dgm:prSet>
      <dgm:spPr/>
    </dgm:pt>
    <dgm:pt modelId="{FB4D2A04-6D5E-614E-8A84-6EBCD7F2320C}" type="pres">
      <dgm:prSet presAssocID="{1746952D-CF53-A74C-B3C8-44C0C53531B3}" presName="Name14" presStyleCnt="0"/>
      <dgm:spPr/>
    </dgm:pt>
    <dgm:pt modelId="{D21984A6-9EDA-C940-BE3F-7323DF297801}" type="pres">
      <dgm:prSet presAssocID="{1746952D-CF53-A74C-B3C8-44C0C53531B3}" presName="level1Shape" presStyleLbl="node0" presStyleIdx="0" presStyleCnt="1">
        <dgm:presLayoutVars>
          <dgm:chPref val="3"/>
        </dgm:presLayoutVars>
      </dgm:prSet>
      <dgm:spPr/>
    </dgm:pt>
    <dgm:pt modelId="{F01573ED-712F-BB43-B63A-6D51A0FE8797}" type="pres">
      <dgm:prSet presAssocID="{1746952D-CF53-A74C-B3C8-44C0C53531B3}" presName="hierChild2" presStyleCnt="0"/>
      <dgm:spPr/>
    </dgm:pt>
    <dgm:pt modelId="{909C9259-6767-DD4C-9467-B8A012BCBC75}" type="pres">
      <dgm:prSet presAssocID="{A53CF507-2D02-1442-A5FC-568E6820DD54}" presName="Name19" presStyleLbl="parChTrans1D2" presStyleIdx="0" presStyleCnt="2"/>
      <dgm:spPr/>
    </dgm:pt>
    <dgm:pt modelId="{A3379A5E-53BA-4B46-9F85-B6A6C75CA529}" type="pres">
      <dgm:prSet presAssocID="{377E4567-7589-7947-9C23-D2344E4A1B44}" presName="Name21" presStyleCnt="0"/>
      <dgm:spPr/>
    </dgm:pt>
    <dgm:pt modelId="{24E19AA7-7305-7444-B6F1-D1B1EDA41A5B}" type="pres">
      <dgm:prSet presAssocID="{377E4567-7589-7947-9C23-D2344E4A1B44}" presName="level2Shape" presStyleLbl="node2" presStyleIdx="0" presStyleCnt="2"/>
      <dgm:spPr/>
    </dgm:pt>
    <dgm:pt modelId="{26C7BD67-918B-B349-8D7C-D10C668620F6}" type="pres">
      <dgm:prSet presAssocID="{377E4567-7589-7947-9C23-D2344E4A1B44}" presName="hierChild3" presStyleCnt="0"/>
      <dgm:spPr/>
    </dgm:pt>
    <dgm:pt modelId="{7B40ED4C-3F71-F041-90ED-8961175D0312}" type="pres">
      <dgm:prSet presAssocID="{C884264D-85E8-BC4D-A264-B20285996F21}" presName="Name19" presStyleLbl="parChTrans1D3" presStyleIdx="0" presStyleCnt="2"/>
      <dgm:spPr/>
    </dgm:pt>
    <dgm:pt modelId="{B06D802A-4F61-4749-AD67-A8BD7E24A8BF}" type="pres">
      <dgm:prSet presAssocID="{25F13C6A-6A50-674E-8A00-F468D1CDAA67}" presName="Name21" presStyleCnt="0"/>
      <dgm:spPr/>
    </dgm:pt>
    <dgm:pt modelId="{BE252697-91B9-2C49-A903-16AB096F0693}" type="pres">
      <dgm:prSet presAssocID="{25F13C6A-6A50-674E-8A00-F468D1CDAA67}" presName="level2Shape" presStyleLbl="node3" presStyleIdx="0" presStyleCnt="2" custLinFactX="31338" custLinFactNeighborX="100000" custLinFactNeighborY="-1033"/>
      <dgm:spPr/>
    </dgm:pt>
    <dgm:pt modelId="{15593C2A-E48C-6A48-8ED6-F69C57B7939E}" type="pres">
      <dgm:prSet presAssocID="{25F13C6A-6A50-674E-8A00-F468D1CDAA67}" presName="hierChild3" presStyleCnt="0"/>
      <dgm:spPr/>
    </dgm:pt>
    <dgm:pt modelId="{CF3E41BB-F49F-564F-9BD2-0D877376F624}" type="pres">
      <dgm:prSet presAssocID="{A24C887A-5F85-124A-8B2E-811E1EAFB3B5}" presName="Name19" presStyleLbl="parChTrans1D4" presStyleIdx="0" presStyleCnt="5"/>
      <dgm:spPr/>
    </dgm:pt>
    <dgm:pt modelId="{6912B412-1E8F-F74C-87F8-9B9AE0ABAE39}" type="pres">
      <dgm:prSet presAssocID="{57772058-9D95-AA48-9685-23E0E42C021D}" presName="Name21" presStyleCnt="0"/>
      <dgm:spPr/>
    </dgm:pt>
    <dgm:pt modelId="{8A954FAD-C76E-3747-B929-340165D8EE10}" type="pres">
      <dgm:prSet presAssocID="{57772058-9D95-AA48-9685-23E0E42C021D}" presName="level2Shape" presStyleLbl="node4" presStyleIdx="0" presStyleCnt="5"/>
      <dgm:spPr/>
    </dgm:pt>
    <dgm:pt modelId="{B9EFCFB3-7FD8-004E-967C-EC6C6A9E04DE}" type="pres">
      <dgm:prSet presAssocID="{57772058-9D95-AA48-9685-23E0E42C021D}" presName="hierChild3" presStyleCnt="0"/>
      <dgm:spPr/>
    </dgm:pt>
    <dgm:pt modelId="{6BE5D6D6-6BE5-8B45-9759-BF3E0432A3E1}" type="pres">
      <dgm:prSet presAssocID="{CDDE5DC8-F9FE-734B-8B8B-77BE4AF58F09}" presName="Name19" presStyleLbl="parChTrans1D4" presStyleIdx="1" presStyleCnt="5"/>
      <dgm:spPr/>
    </dgm:pt>
    <dgm:pt modelId="{F33FDF3E-5CA2-0346-B9F1-199932E7B273}" type="pres">
      <dgm:prSet presAssocID="{5BFF8660-3DB8-1B45-BE37-1A46AE755CC0}" presName="Name21" presStyleCnt="0"/>
      <dgm:spPr/>
    </dgm:pt>
    <dgm:pt modelId="{C460C973-EDC1-6946-94D9-E5A8A375FC65}" type="pres">
      <dgm:prSet presAssocID="{5BFF8660-3DB8-1B45-BE37-1A46AE755CC0}" presName="level2Shape" presStyleLbl="node4" presStyleIdx="1" presStyleCnt="5" custScaleX="255988"/>
      <dgm:spPr/>
    </dgm:pt>
    <dgm:pt modelId="{D6CC5676-307F-3148-9875-58CA36197E06}" type="pres">
      <dgm:prSet presAssocID="{5BFF8660-3DB8-1B45-BE37-1A46AE755CC0}" presName="hierChild3" presStyleCnt="0"/>
      <dgm:spPr/>
    </dgm:pt>
    <dgm:pt modelId="{670E4BAC-22C6-944F-BA8E-56F3D9D4B215}" type="pres">
      <dgm:prSet presAssocID="{F9BEF8A9-31CA-C348-B0FC-11E43BEB41B5}" presName="Name19" presStyleLbl="parChTrans1D4" presStyleIdx="2" presStyleCnt="5"/>
      <dgm:spPr/>
    </dgm:pt>
    <dgm:pt modelId="{300C4C9E-43B6-E14B-8510-409EC492C7DE}" type="pres">
      <dgm:prSet presAssocID="{6D6F7208-5042-DC47-A1A8-49C4B21B1AE7}" presName="Name21" presStyleCnt="0"/>
      <dgm:spPr/>
    </dgm:pt>
    <dgm:pt modelId="{CBE9D7C8-BCF3-8F40-BD99-83D397714D74}" type="pres">
      <dgm:prSet presAssocID="{6D6F7208-5042-DC47-A1A8-49C4B21B1AE7}" presName="level2Shape" presStyleLbl="node4" presStyleIdx="2" presStyleCnt="5"/>
      <dgm:spPr/>
    </dgm:pt>
    <dgm:pt modelId="{6B4A37A2-4352-634E-A9BD-4C03D2D260B6}" type="pres">
      <dgm:prSet presAssocID="{6D6F7208-5042-DC47-A1A8-49C4B21B1AE7}" presName="hierChild3" presStyleCnt="0"/>
      <dgm:spPr/>
    </dgm:pt>
    <dgm:pt modelId="{F74A15D9-4CC2-0F4E-AF3F-2865595650C0}" type="pres">
      <dgm:prSet presAssocID="{EA1A3480-4EC7-5744-8688-04C6154A217A}" presName="Name19" presStyleLbl="parChTrans1D4" presStyleIdx="3" presStyleCnt="5"/>
      <dgm:spPr/>
    </dgm:pt>
    <dgm:pt modelId="{C41AFA7B-E374-0B41-84EA-97F1F299BA7D}" type="pres">
      <dgm:prSet presAssocID="{F294B8B6-295C-2E4A-ACD3-DB92AFD270DE}" presName="Name21" presStyleCnt="0"/>
      <dgm:spPr/>
    </dgm:pt>
    <dgm:pt modelId="{4547BCC2-DC0F-A541-91B3-C57FBF3B1558}" type="pres">
      <dgm:prSet presAssocID="{F294B8B6-295C-2E4A-ACD3-DB92AFD270DE}" presName="level2Shape" presStyleLbl="node4" presStyleIdx="3" presStyleCnt="5"/>
      <dgm:spPr/>
    </dgm:pt>
    <dgm:pt modelId="{157309F1-7A17-A440-A3A7-B72BDEAB51E2}" type="pres">
      <dgm:prSet presAssocID="{F294B8B6-295C-2E4A-ACD3-DB92AFD270DE}" presName="hierChild3" presStyleCnt="0"/>
      <dgm:spPr/>
    </dgm:pt>
    <dgm:pt modelId="{33E9B125-677C-4448-BEF3-E01CA5C2B3AD}" type="pres">
      <dgm:prSet presAssocID="{CE7D6765-077B-FA43-A500-02C5FFB83891}" presName="Name19" presStyleLbl="parChTrans1D4" presStyleIdx="4" presStyleCnt="5"/>
      <dgm:spPr/>
    </dgm:pt>
    <dgm:pt modelId="{FFC2908E-B9A2-7C41-A024-A2D615A7C0F9}" type="pres">
      <dgm:prSet presAssocID="{88D2B0B0-0254-7E42-9F17-08F1B4E7BCB5}" presName="Name21" presStyleCnt="0"/>
      <dgm:spPr/>
    </dgm:pt>
    <dgm:pt modelId="{5A506D7B-0DCB-DA44-8A4E-79F331FBE158}" type="pres">
      <dgm:prSet presAssocID="{88D2B0B0-0254-7E42-9F17-08F1B4E7BCB5}" presName="level2Shape" presStyleLbl="node4" presStyleIdx="4" presStyleCnt="5" custScaleX="244050"/>
      <dgm:spPr/>
    </dgm:pt>
    <dgm:pt modelId="{F1543B0C-F327-1542-AAA5-F0FEBF378063}" type="pres">
      <dgm:prSet presAssocID="{88D2B0B0-0254-7E42-9F17-08F1B4E7BCB5}" presName="hierChild3" presStyleCnt="0"/>
      <dgm:spPr/>
    </dgm:pt>
    <dgm:pt modelId="{35273D3A-6499-E644-8D70-D9891204E81D}" type="pres">
      <dgm:prSet presAssocID="{3E37F6F4-6A80-FF48-A895-BB6EA0DB6DBE}" presName="Name19" presStyleLbl="parChTrans1D2" presStyleIdx="1" presStyleCnt="2"/>
      <dgm:spPr/>
    </dgm:pt>
    <dgm:pt modelId="{CF4986B6-6DB3-9844-BEC6-4ACC288C84E0}" type="pres">
      <dgm:prSet presAssocID="{5955CB14-6984-CD4E-8057-9F7C19979CA3}" presName="Name21" presStyleCnt="0"/>
      <dgm:spPr/>
    </dgm:pt>
    <dgm:pt modelId="{0475A3D3-540B-A64C-8E23-139C0CBBC1BB}" type="pres">
      <dgm:prSet presAssocID="{5955CB14-6984-CD4E-8057-9F7C19979CA3}" presName="level2Shape" presStyleLbl="node2" presStyleIdx="1" presStyleCnt="2"/>
      <dgm:spPr/>
    </dgm:pt>
    <dgm:pt modelId="{BCEA4062-B141-5B42-92B0-E6246C4F190E}" type="pres">
      <dgm:prSet presAssocID="{5955CB14-6984-CD4E-8057-9F7C19979CA3}" presName="hierChild3" presStyleCnt="0"/>
      <dgm:spPr/>
    </dgm:pt>
    <dgm:pt modelId="{56D6CB22-726F-C747-9C1B-D17C899DA2AD}" type="pres">
      <dgm:prSet presAssocID="{3ADF4188-F5E6-4F41-98BE-2D46082A6DFF}" presName="Name19" presStyleLbl="parChTrans1D3" presStyleIdx="1" presStyleCnt="2"/>
      <dgm:spPr/>
    </dgm:pt>
    <dgm:pt modelId="{213006DA-CA0D-1A4F-8E52-CA56B374E82F}" type="pres">
      <dgm:prSet presAssocID="{C62E9EAB-F3ED-9145-9089-26F7CCC3283B}" presName="Name21" presStyleCnt="0"/>
      <dgm:spPr/>
    </dgm:pt>
    <dgm:pt modelId="{9A7C0756-EDFA-1946-8D0E-C818A4C97B5C}" type="pres">
      <dgm:prSet presAssocID="{C62E9EAB-F3ED-9145-9089-26F7CCC3283B}" presName="level2Shape" presStyleLbl="node3" presStyleIdx="1" presStyleCnt="2" custLinFactX="-31025" custLinFactNeighborX="-100000" custLinFactNeighborY="-1033"/>
      <dgm:spPr/>
    </dgm:pt>
    <dgm:pt modelId="{6A342BA7-E88F-6640-A049-B6A17BC723EE}" type="pres">
      <dgm:prSet presAssocID="{C62E9EAB-F3ED-9145-9089-26F7CCC3283B}" presName="hierChild3" presStyleCnt="0"/>
      <dgm:spPr/>
    </dgm:pt>
    <dgm:pt modelId="{552F4B6F-CC64-0B49-AC4B-58845655E11F}" type="pres">
      <dgm:prSet presAssocID="{213BF614-9CC0-1340-A827-FE64E4997E5C}" presName="bgShapesFlow" presStyleCnt="0"/>
      <dgm:spPr/>
    </dgm:pt>
    <dgm:pt modelId="{5512B065-8AE3-AC40-8E78-3B07EB049D3C}" type="pres">
      <dgm:prSet presAssocID="{C9D9F7E3-A97B-5043-A7D3-4944F6476131}" presName="rectComp" presStyleCnt="0"/>
      <dgm:spPr/>
    </dgm:pt>
    <dgm:pt modelId="{B62FF3F3-12D3-2D4B-82F1-457D633BF3D2}" type="pres">
      <dgm:prSet presAssocID="{C9D9F7E3-A97B-5043-A7D3-4944F6476131}" presName="bgRect" presStyleLbl="bgShp" presStyleIdx="0" presStyleCnt="5"/>
      <dgm:spPr/>
    </dgm:pt>
    <dgm:pt modelId="{B269BB44-D2ED-0C46-82BC-1E47B8501853}" type="pres">
      <dgm:prSet presAssocID="{C9D9F7E3-A97B-5043-A7D3-4944F6476131}" presName="bgRectTx" presStyleLbl="bgShp" presStyleIdx="0" presStyleCnt="5">
        <dgm:presLayoutVars>
          <dgm:bulletEnabled val="1"/>
        </dgm:presLayoutVars>
      </dgm:prSet>
      <dgm:spPr/>
    </dgm:pt>
    <dgm:pt modelId="{89ECE431-75C2-0E44-B1D3-D664ECA1FF78}" type="pres">
      <dgm:prSet presAssocID="{C9D9F7E3-A97B-5043-A7D3-4944F6476131}" presName="spComp" presStyleCnt="0"/>
      <dgm:spPr/>
    </dgm:pt>
    <dgm:pt modelId="{F9DC01F5-E482-AB42-AB91-C0D55CBB7547}" type="pres">
      <dgm:prSet presAssocID="{C9D9F7E3-A97B-5043-A7D3-4944F6476131}" presName="vSp" presStyleCnt="0"/>
      <dgm:spPr/>
    </dgm:pt>
    <dgm:pt modelId="{89126C41-BA2B-FC41-A37C-77FC00DF4A9C}" type="pres">
      <dgm:prSet presAssocID="{DC41CCA9-E3F0-2846-9C59-EB1D67CCCC4C}" presName="rectComp" presStyleCnt="0"/>
      <dgm:spPr/>
    </dgm:pt>
    <dgm:pt modelId="{829AE343-D01A-ED42-92EE-0EB35B39C7F2}" type="pres">
      <dgm:prSet presAssocID="{DC41CCA9-E3F0-2846-9C59-EB1D67CCCC4C}" presName="bgRect" presStyleLbl="bgShp" presStyleIdx="1" presStyleCnt="5"/>
      <dgm:spPr/>
    </dgm:pt>
    <dgm:pt modelId="{50433B62-9483-C047-9C33-9A43B4176476}" type="pres">
      <dgm:prSet presAssocID="{DC41CCA9-E3F0-2846-9C59-EB1D67CCCC4C}" presName="bgRectTx" presStyleLbl="bgShp" presStyleIdx="1" presStyleCnt="5">
        <dgm:presLayoutVars>
          <dgm:bulletEnabled val="1"/>
        </dgm:presLayoutVars>
      </dgm:prSet>
      <dgm:spPr/>
    </dgm:pt>
    <dgm:pt modelId="{BF16F856-2AA3-D54C-B0AD-62E27640B60C}" type="pres">
      <dgm:prSet presAssocID="{DC41CCA9-E3F0-2846-9C59-EB1D67CCCC4C}" presName="spComp" presStyleCnt="0"/>
      <dgm:spPr/>
    </dgm:pt>
    <dgm:pt modelId="{FB764478-1ED1-294D-A989-F5B34B642EF5}" type="pres">
      <dgm:prSet presAssocID="{DC41CCA9-E3F0-2846-9C59-EB1D67CCCC4C}" presName="vSp" presStyleCnt="0"/>
      <dgm:spPr/>
    </dgm:pt>
    <dgm:pt modelId="{527DC8A4-8361-FD4A-A017-D25E001808A9}" type="pres">
      <dgm:prSet presAssocID="{2EE7ED02-845A-0A4D-9D64-7D12D9FA9E57}" presName="rectComp" presStyleCnt="0"/>
      <dgm:spPr/>
    </dgm:pt>
    <dgm:pt modelId="{79BB5294-379C-BC4A-BD34-C67D9A1A2679}" type="pres">
      <dgm:prSet presAssocID="{2EE7ED02-845A-0A4D-9D64-7D12D9FA9E57}" presName="bgRect" presStyleLbl="bgShp" presStyleIdx="2" presStyleCnt="5"/>
      <dgm:spPr/>
    </dgm:pt>
    <dgm:pt modelId="{A4F365B0-8FF7-D547-92F0-471F7913AD6E}" type="pres">
      <dgm:prSet presAssocID="{2EE7ED02-845A-0A4D-9D64-7D12D9FA9E57}" presName="bgRectTx" presStyleLbl="bgShp" presStyleIdx="2" presStyleCnt="5">
        <dgm:presLayoutVars>
          <dgm:bulletEnabled val="1"/>
        </dgm:presLayoutVars>
      </dgm:prSet>
      <dgm:spPr/>
    </dgm:pt>
    <dgm:pt modelId="{B308F352-FA6F-0948-962D-7090F20285B0}" type="pres">
      <dgm:prSet presAssocID="{2EE7ED02-845A-0A4D-9D64-7D12D9FA9E57}" presName="spComp" presStyleCnt="0"/>
      <dgm:spPr/>
    </dgm:pt>
    <dgm:pt modelId="{6F48584E-7144-2C4D-AE08-42FF8AFFF9FF}" type="pres">
      <dgm:prSet presAssocID="{2EE7ED02-845A-0A4D-9D64-7D12D9FA9E57}" presName="vSp" presStyleCnt="0"/>
      <dgm:spPr/>
    </dgm:pt>
    <dgm:pt modelId="{746CE0D4-4A22-3840-85F2-8C98A20CB3BE}" type="pres">
      <dgm:prSet presAssocID="{60345B29-A735-3E47-83EF-FDC4BABEBECE}" presName="rectComp" presStyleCnt="0"/>
      <dgm:spPr/>
    </dgm:pt>
    <dgm:pt modelId="{C900A0F3-CBBA-BD4A-8F5B-DDAE4CAD4BD9}" type="pres">
      <dgm:prSet presAssocID="{60345B29-A735-3E47-83EF-FDC4BABEBECE}" presName="bgRect" presStyleLbl="bgShp" presStyleIdx="3" presStyleCnt="5"/>
      <dgm:spPr/>
    </dgm:pt>
    <dgm:pt modelId="{C4740688-3865-8148-948E-88F4DFC20568}" type="pres">
      <dgm:prSet presAssocID="{60345B29-A735-3E47-83EF-FDC4BABEBECE}" presName="bgRectTx" presStyleLbl="bgShp" presStyleIdx="3" presStyleCnt="5">
        <dgm:presLayoutVars>
          <dgm:bulletEnabled val="1"/>
        </dgm:presLayoutVars>
      </dgm:prSet>
      <dgm:spPr/>
    </dgm:pt>
    <dgm:pt modelId="{B04DEA88-D6E5-C440-A2BC-24684789C80B}" type="pres">
      <dgm:prSet presAssocID="{60345B29-A735-3E47-83EF-FDC4BABEBECE}" presName="spComp" presStyleCnt="0"/>
      <dgm:spPr/>
    </dgm:pt>
    <dgm:pt modelId="{D64D79E0-F12C-A743-A45C-E4A390C64B85}" type="pres">
      <dgm:prSet presAssocID="{60345B29-A735-3E47-83EF-FDC4BABEBECE}" presName="vSp" presStyleCnt="0"/>
      <dgm:spPr/>
    </dgm:pt>
    <dgm:pt modelId="{B5B97D6F-4FCF-3748-9E6F-85F579D512FB}" type="pres">
      <dgm:prSet presAssocID="{E48E135F-34A8-554A-B158-77FA06196D15}" presName="rectComp" presStyleCnt="0"/>
      <dgm:spPr/>
    </dgm:pt>
    <dgm:pt modelId="{6738BC95-F615-7247-8D5A-108A6638E997}" type="pres">
      <dgm:prSet presAssocID="{E48E135F-34A8-554A-B158-77FA06196D15}" presName="bgRect" presStyleLbl="bgShp" presStyleIdx="4" presStyleCnt="5"/>
      <dgm:spPr/>
    </dgm:pt>
    <dgm:pt modelId="{F31B32F2-F03E-5749-B214-1C908938A10E}" type="pres">
      <dgm:prSet presAssocID="{E48E135F-34A8-554A-B158-77FA06196D15}" presName="bgRectTx" presStyleLbl="bgShp" presStyleIdx="4" presStyleCnt="5">
        <dgm:presLayoutVars>
          <dgm:bulletEnabled val="1"/>
        </dgm:presLayoutVars>
      </dgm:prSet>
      <dgm:spPr/>
    </dgm:pt>
  </dgm:ptLst>
  <dgm:cxnLst>
    <dgm:cxn modelId="{0B879D00-8506-5344-96F2-2F010F7F600D}" type="presOf" srcId="{F9BEF8A9-31CA-C348-B0FC-11E43BEB41B5}" destId="{670E4BAC-22C6-944F-BA8E-56F3D9D4B215}" srcOrd="0" destOrd="0" presId="urn:microsoft.com/office/officeart/2005/8/layout/hierarchy6"/>
    <dgm:cxn modelId="{6FF63A05-80C6-E046-B817-32B94ECBDEDA}" type="presOf" srcId="{2EE7ED02-845A-0A4D-9D64-7D12D9FA9E57}" destId="{79BB5294-379C-BC4A-BD34-C67D9A1A2679}" srcOrd="0" destOrd="0" presId="urn:microsoft.com/office/officeart/2005/8/layout/hierarchy6"/>
    <dgm:cxn modelId="{CE4E9108-4CDF-134A-8BAB-56BE55D49018}" type="presOf" srcId="{57772058-9D95-AA48-9685-23E0E42C021D}" destId="{8A954FAD-C76E-3747-B929-340165D8EE10}" srcOrd="0" destOrd="0" presId="urn:microsoft.com/office/officeart/2005/8/layout/hierarchy6"/>
    <dgm:cxn modelId="{B33AD824-572E-794B-A9E1-49F0DD8C3A11}" type="presOf" srcId="{6D6F7208-5042-DC47-A1A8-49C4B21B1AE7}" destId="{CBE9D7C8-BCF3-8F40-BD99-83D397714D74}" srcOrd="0" destOrd="0" presId="urn:microsoft.com/office/officeart/2005/8/layout/hierarchy6"/>
    <dgm:cxn modelId="{75D43F26-F07A-1E40-A59E-F5FF1EE4B0B5}" srcId="{213BF614-9CC0-1340-A827-FE64E4997E5C}" destId="{C9D9F7E3-A97B-5043-A7D3-4944F6476131}" srcOrd="1" destOrd="0" parTransId="{51D3D75E-1FD0-E44B-B17C-9CB52005D0ED}" sibTransId="{D3778DE5-E533-D840-B536-D8D97A6F53F3}"/>
    <dgm:cxn modelId="{F8EF2329-02BF-EF45-BDAD-14CFD4861025}" type="presOf" srcId="{2EE7ED02-845A-0A4D-9D64-7D12D9FA9E57}" destId="{A4F365B0-8FF7-D547-92F0-471F7913AD6E}" srcOrd="1" destOrd="0" presId="urn:microsoft.com/office/officeart/2005/8/layout/hierarchy6"/>
    <dgm:cxn modelId="{18B8E72A-21A3-C64F-A6EF-400EA5EE0A91}" type="presOf" srcId="{EA1A3480-4EC7-5744-8688-04C6154A217A}" destId="{F74A15D9-4CC2-0F4E-AF3F-2865595650C0}" srcOrd="0" destOrd="0" presId="urn:microsoft.com/office/officeart/2005/8/layout/hierarchy6"/>
    <dgm:cxn modelId="{51AF862F-5EF5-7441-8F30-7A63BFA836E3}" type="presOf" srcId="{DC41CCA9-E3F0-2846-9C59-EB1D67CCCC4C}" destId="{50433B62-9483-C047-9C33-9A43B4176476}" srcOrd="1" destOrd="0" presId="urn:microsoft.com/office/officeart/2005/8/layout/hierarchy6"/>
    <dgm:cxn modelId="{59D31B37-3AF6-9842-BF50-791989CD4C5D}" type="presOf" srcId="{5BFF8660-3DB8-1B45-BE37-1A46AE755CC0}" destId="{C460C973-EDC1-6946-94D9-E5A8A375FC65}" srcOrd="0" destOrd="0" presId="urn:microsoft.com/office/officeart/2005/8/layout/hierarchy6"/>
    <dgm:cxn modelId="{D48F1838-6E03-7A4F-8107-12D9B35901AC}" type="presOf" srcId="{213BF614-9CC0-1340-A827-FE64E4997E5C}" destId="{2EF96ADC-3149-9B4B-9149-3E0E8FBBD3DF}" srcOrd="0" destOrd="0" presId="urn:microsoft.com/office/officeart/2005/8/layout/hierarchy6"/>
    <dgm:cxn modelId="{8D169B3E-A5C8-174E-A7BE-B2E3E478CB51}" srcId="{1746952D-CF53-A74C-B3C8-44C0C53531B3}" destId="{5955CB14-6984-CD4E-8057-9F7C19979CA3}" srcOrd="1" destOrd="0" parTransId="{3E37F6F4-6A80-FF48-A895-BB6EA0DB6DBE}" sibTransId="{EDBC957D-AA73-E84E-B946-621E883841B1}"/>
    <dgm:cxn modelId="{4F5EAF3F-E332-5941-B01B-685BE0D37C1D}" type="presOf" srcId="{E48E135F-34A8-554A-B158-77FA06196D15}" destId="{6738BC95-F615-7247-8D5A-108A6638E997}" srcOrd="0" destOrd="0" presId="urn:microsoft.com/office/officeart/2005/8/layout/hierarchy6"/>
    <dgm:cxn modelId="{528E0461-0AD3-4F4A-ABFE-3E1DDC9FED33}" srcId="{57772058-9D95-AA48-9685-23E0E42C021D}" destId="{5BFF8660-3DB8-1B45-BE37-1A46AE755CC0}" srcOrd="0" destOrd="0" parTransId="{CDDE5DC8-F9FE-734B-8B8B-77BE4AF58F09}" sibTransId="{D28BA71D-5481-0745-88EC-C5802ED011D0}"/>
    <dgm:cxn modelId="{CB792542-CEB4-3B45-9AE9-FAA4F89D4AE7}" type="presOf" srcId="{60345B29-A735-3E47-83EF-FDC4BABEBECE}" destId="{C4740688-3865-8148-948E-88F4DFC20568}" srcOrd="1" destOrd="0" presId="urn:microsoft.com/office/officeart/2005/8/layout/hierarchy6"/>
    <dgm:cxn modelId="{FF1B1F63-E27A-534F-9302-659088062761}" srcId="{5955CB14-6984-CD4E-8057-9F7C19979CA3}" destId="{C62E9EAB-F3ED-9145-9089-26F7CCC3283B}" srcOrd="0" destOrd="0" parTransId="{3ADF4188-F5E6-4F41-98BE-2D46082A6DFF}" sibTransId="{732801B0-41F3-0341-9FBC-975348D43547}"/>
    <dgm:cxn modelId="{5EE2B369-2BC4-ED45-BBAD-A7F49E7B0FF2}" srcId="{25F13C6A-6A50-674E-8A00-F468D1CDAA67}" destId="{F294B8B6-295C-2E4A-ACD3-DB92AFD270DE}" srcOrd="2" destOrd="0" parTransId="{EA1A3480-4EC7-5744-8688-04C6154A217A}" sibTransId="{331D5C93-03D9-004B-B5B5-BD0387EAC732}"/>
    <dgm:cxn modelId="{80EDD04D-E8C7-D241-B503-B0D756A75EF3}" type="presOf" srcId="{DC41CCA9-E3F0-2846-9C59-EB1D67CCCC4C}" destId="{829AE343-D01A-ED42-92EE-0EB35B39C7F2}" srcOrd="0" destOrd="0" presId="urn:microsoft.com/office/officeart/2005/8/layout/hierarchy6"/>
    <dgm:cxn modelId="{1BE6824E-8D50-424E-833E-C34875A22035}" srcId="{377E4567-7589-7947-9C23-D2344E4A1B44}" destId="{25F13C6A-6A50-674E-8A00-F468D1CDAA67}" srcOrd="0" destOrd="0" parTransId="{C884264D-85E8-BC4D-A264-B20285996F21}" sibTransId="{0C432B7C-0985-8740-8752-A182C630B2FA}"/>
    <dgm:cxn modelId="{D216C66F-6041-2A44-810D-9DDF75EE2441}" type="presOf" srcId="{C9D9F7E3-A97B-5043-A7D3-4944F6476131}" destId="{B62FF3F3-12D3-2D4B-82F1-457D633BF3D2}" srcOrd="0" destOrd="0" presId="urn:microsoft.com/office/officeart/2005/8/layout/hierarchy6"/>
    <dgm:cxn modelId="{E94B9C76-2ED0-F14D-B4C9-65F8F914F43A}" srcId="{F294B8B6-295C-2E4A-ACD3-DB92AFD270DE}" destId="{88D2B0B0-0254-7E42-9F17-08F1B4E7BCB5}" srcOrd="0" destOrd="0" parTransId="{CE7D6765-077B-FA43-A500-02C5FFB83891}" sibTransId="{57EC2EE4-5C90-C743-8DFE-CF08496279A7}"/>
    <dgm:cxn modelId="{DFCC9082-98E7-224C-B816-6EA5818D9B98}" type="presOf" srcId="{1746952D-CF53-A74C-B3C8-44C0C53531B3}" destId="{D21984A6-9EDA-C940-BE3F-7323DF297801}" srcOrd="0" destOrd="0" presId="urn:microsoft.com/office/officeart/2005/8/layout/hierarchy6"/>
    <dgm:cxn modelId="{5581E484-6C45-B74A-8613-C8F8D2EE2D4C}" srcId="{213BF614-9CC0-1340-A827-FE64E4997E5C}" destId="{60345B29-A735-3E47-83EF-FDC4BABEBECE}" srcOrd="4" destOrd="0" parTransId="{47DC75EF-7589-8C4D-9D7E-18BC8CF18AE9}" sibTransId="{B0B1A25B-9102-EB42-94F5-06EC9C1F5A35}"/>
    <dgm:cxn modelId="{8A0D1B85-2ACE-C948-A589-BB3E31338F07}" type="presOf" srcId="{C884264D-85E8-BC4D-A264-B20285996F21}" destId="{7B40ED4C-3F71-F041-90ED-8961175D0312}" srcOrd="0" destOrd="0" presId="urn:microsoft.com/office/officeart/2005/8/layout/hierarchy6"/>
    <dgm:cxn modelId="{5C9EC38B-6E1D-884C-A76D-A01EC73AC336}" srcId="{213BF614-9CC0-1340-A827-FE64E4997E5C}" destId="{2EE7ED02-845A-0A4D-9D64-7D12D9FA9E57}" srcOrd="3" destOrd="0" parTransId="{DB38F386-1B29-C249-B877-192A8CB45258}" sibTransId="{0DBD9DE2-301D-B54C-BAB2-3DC135B33E36}"/>
    <dgm:cxn modelId="{43682794-4C1B-C347-BCBF-B780B00DB35E}" type="presOf" srcId="{A24C887A-5F85-124A-8B2E-811E1EAFB3B5}" destId="{CF3E41BB-F49F-564F-9BD2-0D877376F624}" srcOrd="0" destOrd="0" presId="urn:microsoft.com/office/officeart/2005/8/layout/hierarchy6"/>
    <dgm:cxn modelId="{60A9CD97-90FE-FB43-804C-CED4BE49AB81}" type="presOf" srcId="{CDDE5DC8-F9FE-734B-8B8B-77BE4AF58F09}" destId="{6BE5D6D6-6BE5-8B45-9759-BF3E0432A3E1}" srcOrd="0" destOrd="0" presId="urn:microsoft.com/office/officeart/2005/8/layout/hierarchy6"/>
    <dgm:cxn modelId="{B98A1B9A-536D-B94B-BAD0-4D6CA1727621}" type="presOf" srcId="{E48E135F-34A8-554A-B158-77FA06196D15}" destId="{F31B32F2-F03E-5749-B214-1C908938A10E}" srcOrd="1" destOrd="0" presId="urn:microsoft.com/office/officeart/2005/8/layout/hierarchy6"/>
    <dgm:cxn modelId="{DC27329B-48FE-7646-A64C-B32298B82C02}" srcId="{25F13C6A-6A50-674E-8A00-F468D1CDAA67}" destId="{57772058-9D95-AA48-9685-23E0E42C021D}" srcOrd="0" destOrd="0" parTransId="{A24C887A-5F85-124A-8B2E-811E1EAFB3B5}" sibTransId="{CDB4896C-C82D-2F4B-A3E2-D729850BC6AD}"/>
    <dgm:cxn modelId="{81261E9F-FD14-A340-A6E6-BBB63A64C1A2}" srcId="{213BF614-9CC0-1340-A827-FE64E4997E5C}" destId="{E48E135F-34A8-554A-B158-77FA06196D15}" srcOrd="5" destOrd="0" parTransId="{DC7E2763-40B1-0B41-9ED5-9A51F7B4258C}" sibTransId="{D4D2C612-5B78-9240-88C3-89C2D700598F}"/>
    <dgm:cxn modelId="{C5FB5FAE-792C-8344-AB1C-FE70FCDA6A2F}" srcId="{25F13C6A-6A50-674E-8A00-F468D1CDAA67}" destId="{6D6F7208-5042-DC47-A1A8-49C4B21B1AE7}" srcOrd="1" destOrd="0" parTransId="{F9BEF8A9-31CA-C348-B0FC-11E43BEB41B5}" sibTransId="{132F61DA-BA36-A643-8709-6985B1F476A1}"/>
    <dgm:cxn modelId="{EC2987B8-351F-CA42-9403-B5ECCDA3C762}" type="presOf" srcId="{88D2B0B0-0254-7E42-9F17-08F1B4E7BCB5}" destId="{5A506D7B-0DCB-DA44-8A4E-79F331FBE158}" srcOrd="0" destOrd="0" presId="urn:microsoft.com/office/officeart/2005/8/layout/hierarchy6"/>
    <dgm:cxn modelId="{E7FA85C1-E33F-5743-9A7A-987523572750}" type="presOf" srcId="{CE7D6765-077B-FA43-A500-02C5FFB83891}" destId="{33E9B125-677C-4448-BEF3-E01CA5C2B3AD}" srcOrd="0" destOrd="0" presId="urn:microsoft.com/office/officeart/2005/8/layout/hierarchy6"/>
    <dgm:cxn modelId="{1A2CE1C1-EEE3-8B4F-89A6-F102A84E2C51}" type="presOf" srcId="{25F13C6A-6A50-674E-8A00-F468D1CDAA67}" destId="{BE252697-91B9-2C49-A903-16AB096F0693}" srcOrd="0" destOrd="0" presId="urn:microsoft.com/office/officeart/2005/8/layout/hierarchy6"/>
    <dgm:cxn modelId="{FD2226C5-D26B-D545-B61D-5E7D037F8931}" type="presOf" srcId="{A53CF507-2D02-1442-A5FC-568E6820DD54}" destId="{909C9259-6767-DD4C-9467-B8A012BCBC75}" srcOrd="0" destOrd="0" presId="urn:microsoft.com/office/officeart/2005/8/layout/hierarchy6"/>
    <dgm:cxn modelId="{9FE85CCC-89A6-6845-9B75-3E9146ED37B9}" type="presOf" srcId="{C9D9F7E3-A97B-5043-A7D3-4944F6476131}" destId="{B269BB44-D2ED-0C46-82BC-1E47B8501853}" srcOrd="1" destOrd="0" presId="urn:microsoft.com/office/officeart/2005/8/layout/hierarchy6"/>
    <dgm:cxn modelId="{714518D4-9596-254D-8B7F-70477811AB55}" type="presOf" srcId="{C62E9EAB-F3ED-9145-9089-26F7CCC3283B}" destId="{9A7C0756-EDFA-1946-8D0E-C818A4C97B5C}" srcOrd="0" destOrd="0" presId="urn:microsoft.com/office/officeart/2005/8/layout/hierarchy6"/>
    <dgm:cxn modelId="{CADD43D4-B639-C143-AD65-C5BAE424813A}" type="presOf" srcId="{F294B8B6-295C-2E4A-ACD3-DB92AFD270DE}" destId="{4547BCC2-DC0F-A541-91B3-C57FBF3B1558}" srcOrd="0" destOrd="0" presId="urn:microsoft.com/office/officeart/2005/8/layout/hierarchy6"/>
    <dgm:cxn modelId="{97EC93D7-683A-EB4D-8FA3-B74C0CEA3C7C}" type="presOf" srcId="{377E4567-7589-7947-9C23-D2344E4A1B44}" destId="{24E19AA7-7305-7444-B6F1-D1B1EDA41A5B}" srcOrd="0" destOrd="0" presId="urn:microsoft.com/office/officeart/2005/8/layout/hierarchy6"/>
    <dgm:cxn modelId="{5CC024E0-C501-8442-B5AD-028373FF6F7C}" srcId="{213BF614-9CC0-1340-A827-FE64E4997E5C}" destId="{DC41CCA9-E3F0-2846-9C59-EB1D67CCCC4C}" srcOrd="2" destOrd="0" parTransId="{1EED4AE9-EAF7-8F4B-AB0E-548B51F4FF32}" sibTransId="{163977ED-B90B-C241-BFD2-806F4E120D07}"/>
    <dgm:cxn modelId="{C17981E2-6158-A343-888C-F1C5ACF3027A}" srcId="{1746952D-CF53-A74C-B3C8-44C0C53531B3}" destId="{377E4567-7589-7947-9C23-D2344E4A1B44}" srcOrd="0" destOrd="0" parTransId="{A53CF507-2D02-1442-A5FC-568E6820DD54}" sibTransId="{1C5DC675-082C-CD4F-8EFA-90375C045FCA}"/>
    <dgm:cxn modelId="{83B9D0E2-B72B-2241-8991-8E248E66D91B}" type="presOf" srcId="{3ADF4188-F5E6-4F41-98BE-2D46082A6DFF}" destId="{56D6CB22-726F-C747-9C1B-D17C899DA2AD}" srcOrd="0" destOrd="0" presId="urn:microsoft.com/office/officeart/2005/8/layout/hierarchy6"/>
    <dgm:cxn modelId="{E8C20CF1-E8E6-5D4B-8A78-0725D514D23B}" type="presOf" srcId="{5955CB14-6984-CD4E-8057-9F7C19979CA3}" destId="{0475A3D3-540B-A64C-8E23-139C0CBBC1BB}" srcOrd="0" destOrd="0" presId="urn:microsoft.com/office/officeart/2005/8/layout/hierarchy6"/>
    <dgm:cxn modelId="{8C7C71F6-21B2-2D49-BB3E-0A4D666B5E86}" srcId="{213BF614-9CC0-1340-A827-FE64E4997E5C}" destId="{1746952D-CF53-A74C-B3C8-44C0C53531B3}" srcOrd="0" destOrd="0" parTransId="{DE699F4C-7CC8-D24B-AEF6-97A5B02BBB3F}" sibTransId="{87F3A0EC-8081-5E43-AE34-A25E71C7F10B}"/>
    <dgm:cxn modelId="{BBB85DF7-5DE0-2745-8A50-F9D4E326F0D5}" type="presOf" srcId="{60345B29-A735-3E47-83EF-FDC4BABEBECE}" destId="{C900A0F3-CBBA-BD4A-8F5B-DDAE4CAD4BD9}" srcOrd="0" destOrd="0" presId="urn:microsoft.com/office/officeart/2005/8/layout/hierarchy6"/>
    <dgm:cxn modelId="{B05BDFF9-F800-034F-92F2-F7B755725EC5}" type="presOf" srcId="{3E37F6F4-6A80-FF48-A895-BB6EA0DB6DBE}" destId="{35273D3A-6499-E644-8D70-D9891204E81D}" srcOrd="0" destOrd="0" presId="urn:microsoft.com/office/officeart/2005/8/layout/hierarchy6"/>
    <dgm:cxn modelId="{D9E73D5F-121B-0C45-AD67-6AAFEB217737}" type="presParOf" srcId="{2EF96ADC-3149-9B4B-9149-3E0E8FBBD3DF}" destId="{52B8E4BA-1C66-C44F-B9CD-6BC814C74F3A}" srcOrd="0" destOrd="0" presId="urn:microsoft.com/office/officeart/2005/8/layout/hierarchy6"/>
    <dgm:cxn modelId="{6B15B334-746E-3444-B381-67F59DD4A64D}" type="presParOf" srcId="{52B8E4BA-1C66-C44F-B9CD-6BC814C74F3A}" destId="{49ECD86C-C477-F54B-A254-918DE0C21F2F}" srcOrd="0" destOrd="0" presId="urn:microsoft.com/office/officeart/2005/8/layout/hierarchy6"/>
    <dgm:cxn modelId="{2E37052B-9FEB-8748-9FB0-CE939DE71898}" type="presParOf" srcId="{52B8E4BA-1C66-C44F-B9CD-6BC814C74F3A}" destId="{487FB755-8D70-1042-A711-ED55DFC75883}" srcOrd="1" destOrd="0" presId="urn:microsoft.com/office/officeart/2005/8/layout/hierarchy6"/>
    <dgm:cxn modelId="{2456AD0A-EF94-7D47-9B89-BB29C46A3143}" type="presParOf" srcId="{487FB755-8D70-1042-A711-ED55DFC75883}" destId="{FB4D2A04-6D5E-614E-8A84-6EBCD7F2320C}" srcOrd="0" destOrd="0" presId="urn:microsoft.com/office/officeart/2005/8/layout/hierarchy6"/>
    <dgm:cxn modelId="{235326E0-C03F-6F4A-A84F-D17EA3BDC861}" type="presParOf" srcId="{FB4D2A04-6D5E-614E-8A84-6EBCD7F2320C}" destId="{D21984A6-9EDA-C940-BE3F-7323DF297801}" srcOrd="0" destOrd="0" presId="urn:microsoft.com/office/officeart/2005/8/layout/hierarchy6"/>
    <dgm:cxn modelId="{681085AD-F21A-974B-9D17-B54322996DDD}" type="presParOf" srcId="{FB4D2A04-6D5E-614E-8A84-6EBCD7F2320C}" destId="{F01573ED-712F-BB43-B63A-6D51A0FE8797}" srcOrd="1" destOrd="0" presId="urn:microsoft.com/office/officeart/2005/8/layout/hierarchy6"/>
    <dgm:cxn modelId="{6459E53B-A7AC-7044-9B84-B54B3B9BD289}" type="presParOf" srcId="{F01573ED-712F-BB43-B63A-6D51A0FE8797}" destId="{909C9259-6767-DD4C-9467-B8A012BCBC75}" srcOrd="0" destOrd="0" presId="urn:microsoft.com/office/officeart/2005/8/layout/hierarchy6"/>
    <dgm:cxn modelId="{B25595CF-8FFA-1A4A-8F91-D3F234F3198B}" type="presParOf" srcId="{F01573ED-712F-BB43-B63A-6D51A0FE8797}" destId="{A3379A5E-53BA-4B46-9F85-B6A6C75CA529}" srcOrd="1" destOrd="0" presId="urn:microsoft.com/office/officeart/2005/8/layout/hierarchy6"/>
    <dgm:cxn modelId="{65D3D71C-DDB3-1F4B-92A9-6FC0B63B3CFD}" type="presParOf" srcId="{A3379A5E-53BA-4B46-9F85-B6A6C75CA529}" destId="{24E19AA7-7305-7444-B6F1-D1B1EDA41A5B}" srcOrd="0" destOrd="0" presId="urn:microsoft.com/office/officeart/2005/8/layout/hierarchy6"/>
    <dgm:cxn modelId="{5EE7B601-18AE-DD45-A134-1649C0AC6508}" type="presParOf" srcId="{A3379A5E-53BA-4B46-9F85-B6A6C75CA529}" destId="{26C7BD67-918B-B349-8D7C-D10C668620F6}" srcOrd="1" destOrd="0" presId="urn:microsoft.com/office/officeart/2005/8/layout/hierarchy6"/>
    <dgm:cxn modelId="{8632DDE6-9A1D-F24B-A951-F91A854A534C}" type="presParOf" srcId="{26C7BD67-918B-B349-8D7C-D10C668620F6}" destId="{7B40ED4C-3F71-F041-90ED-8961175D0312}" srcOrd="0" destOrd="0" presId="urn:microsoft.com/office/officeart/2005/8/layout/hierarchy6"/>
    <dgm:cxn modelId="{6B5A4EED-FBAE-6C4E-9B4E-C0F694C63348}" type="presParOf" srcId="{26C7BD67-918B-B349-8D7C-D10C668620F6}" destId="{B06D802A-4F61-4749-AD67-A8BD7E24A8BF}" srcOrd="1" destOrd="0" presId="urn:microsoft.com/office/officeart/2005/8/layout/hierarchy6"/>
    <dgm:cxn modelId="{F8948858-02E1-E247-8873-B73FBEC4A0BF}" type="presParOf" srcId="{B06D802A-4F61-4749-AD67-A8BD7E24A8BF}" destId="{BE252697-91B9-2C49-A903-16AB096F0693}" srcOrd="0" destOrd="0" presId="urn:microsoft.com/office/officeart/2005/8/layout/hierarchy6"/>
    <dgm:cxn modelId="{BAF67516-22E8-DC47-9AB8-407D2E4C47D8}" type="presParOf" srcId="{B06D802A-4F61-4749-AD67-A8BD7E24A8BF}" destId="{15593C2A-E48C-6A48-8ED6-F69C57B7939E}" srcOrd="1" destOrd="0" presId="urn:microsoft.com/office/officeart/2005/8/layout/hierarchy6"/>
    <dgm:cxn modelId="{178A9501-A613-3345-872E-30A13072A460}" type="presParOf" srcId="{15593C2A-E48C-6A48-8ED6-F69C57B7939E}" destId="{CF3E41BB-F49F-564F-9BD2-0D877376F624}" srcOrd="0" destOrd="0" presId="urn:microsoft.com/office/officeart/2005/8/layout/hierarchy6"/>
    <dgm:cxn modelId="{9F3F7D88-5CDB-D040-87CC-65890AD7C846}" type="presParOf" srcId="{15593C2A-E48C-6A48-8ED6-F69C57B7939E}" destId="{6912B412-1E8F-F74C-87F8-9B9AE0ABAE39}" srcOrd="1" destOrd="0" presId="urn:microsoft.com/office/officeart/2005/8/layout/hierarchy6"/>
    <dgm:cxn modelId="{7837A732-32F6-E14A-8ADF-F3E0B07E79A7}" type="presParOf" srcId="{6912B412-1E8F-F74C-87F8-9B9AE0ABAE39}" destId="{8A954FAD-C76E-3747-B929-340165D8EE10}" srcOrd="0" destOrd="0" presId="urn:microsoft.com/office/officeart/2005/8/layout/hierarchy6"/>
    <dgm:cxn modelId="{194DC0D1-5399-634E-9E46-9848DAA49B31}" type="presParOf" srcId="{6912B412-1E8F-F74C-87F8-9B9AE0ABAE39}" destId="{B9EFCFB3-7FD8-004E-967C-EC6C6A9E04DE}" srcOrd="1" destOrd="0" presId="urn:microsoft.com/office/officeart/2005/8/layout/hierarchy6"/>
    <dgm:cxn modelId="{91731D12-77D2-4344-8735-A2B90F9B1B54}" type="presParOf" srcId="{B9EFCFB3-7FD8-004E-967C-EC6C6A9E04DE}" destId="{6BE5D6D6-6BE5-8B45-9759-BF3E0432A3E1}" srcOrd="0" destOrd="0" presId="urn:microsoft.com/office/officeart/2005/8/layout/hierarchy6"/>
    <dgm:cxn modelId="{13630A3F-7107-1943-A473-9C13DDD00E56}" type="presParOf" srcId="{B9EFCFB3-7FD8-004E-967C-EC6C6A9E04DE}" destId="{F33FDF3E-5CA2-0346-B9F1-199932E7B273}" srcOrd="1" destOrd="0" presId="urn:microsoft.com/office/officeart/2005/8/layout/hierarchy6"/>
    <dgm:cxn modelId="{EFFF7D9C-8401-9F4C-AE22-050202044972}" type="presParOf" srcId="{F33FDF3E-5CA2-0346-B9F1-199932E7B273}" destId="{C460C973-EDC1-6946-94D9-E5A8A375FC65}" srcOrd="0" destOrd="0" presId="urn:microsoft.com/office/officeart/2005/8/layout/hierarchy6"/>
    <dgm:cxn modelId="{2073DA0F-F12E-AD4A-AB2A-821D6F06B0AF}" type="presParOf" srcId="{F33FDF3E-5CA2-0346-B9F1-199932E7B273}" destId="{D6CC5676-307F-3148-9875-58CA36197E06}" srcOrd="1" destOrd="0" presId="urn:microsoft.com/office/officeart/2005/8/layout/hierarchy6"/>
    <dgm:cxn modelId="{6ACE3ADD-3023-CD41-8835-4EC82DC29770}" type="presParOf" srcId="{15593C2A-E48C-6A48-8ED6-F69C57B7939E}" destId="{670E4BAC-22C6-944F-BA8E-56F3D9D4B215}" srcOrd="2" destOrd="0" presId="urn:microsoft.com/office/officeart/2005/8/layout/hierarchy6"/>
    <dgm:cxn modelId="{256431F0-2931-FE4C-B522-0D3DE824A6E5}" type="presParOf" srcId="{15593C2A-E48C-6A48-8ED6-F69C57B7939E}" destId="{300C4C9E-43B6-E14B-8510-409EC492C7DE}" srcOrd="3" destOrd="0" presId="urn:microsoft.com/office/officeart/2005/8/layout/hierarchy6"/>
    <dgm:cxn modelId="{B828D6B3-D403-A34B-A085-88ACA5035F85}" type="presParOf" srcId="{300C4C9E-43B6-E14B-8510-409EC492C7DE}" destId="{CBE9D7C8-BCF3-8F40-BD99-83D397714D74}" srcOrd="0" destOrd="0" presId="urn:microsoft.com/office/officeart/2005/8/layout/hierarchy6"/>
    <dgm:cxn modelId="{F095A122-86BD-6942-95B4-D5085419D5E3}" type="presParOf" srcId="{300C4C9E-43B6-E14B-8510-409EC492C7DE}" destId="{6B4A37A2-4352-634E-A9BD-4C03D2D260B6}" srcOrd="1" destOrd="0" presId="urn:microsoft.com/office/officeart/2005/8/layout/hierarchy6"/>
    <dgm:cxn modelId="{A3DFB7C4-00E9-1541-8608-E5870360C08F}" type="presParOf" srcId="{15593C2A-E48C-6A48-8ED6-F69C57B7939E}" destId="{F74A15D9-4CC2-0F4E-AF3F-2865595650C0}" srcOrd="4" destOrd="0" presId="urn:microsoft.com/office/officeart/2005/8/layout/hierarchy6"/>
    <dgm:cxn modelId="{5C9BED95-E112-E741-90A1-851AEEAB7852}" type="presParOf" srcId="{15593C2A-E48C-6A48-8ED6-F69C57B7939E}" destId="{C41AFA7B-E374-0B41-84EA-97F1F299BA7D}" srcOrd="5" destOrd="0" presId="urn:microsoft.com/office/officeart/2005/8/layout/hierarchy6"/>
    <dgm:cxn modelId="{386D1415-3E87-B249-93EF-409A27BBC135}" type="presParOf" srcId="{C41AFA7B-E374-0B41-84EA-97F1F299BA7D}" destId="{4547BCC2-DC0F-A541-91B3-C57FBF3B1558}" srcOrd="0" destOrd="0" presId="urn:microsoft.com/office/officeart/2005/8/layout/hierarchy6"/>
    <dgm:cxn modelId="{CD57E5E0-3BDB-D743-AF74-6BA619433FFB}" type="presParOf" srcId="{C41AFA7B-E374-0B41-84EA-97F1F299BA7D}" destId="{157309F1-7A17-A440-A3A7-B72BDEAB51E2}" srcOrd="1" destOrd="0" presId="urn:microsoft.com/office/officeart/2005/8/layout/hierarchy6"/>
    <dgm:cxn modelId="{AF0714DB-DC78-5C41-86A8-047BF8DB4A3E}" type="presParOf" srcId="{157309F1-7A17-A440-A3A7-B72BDEAB51E2}" destId="{33E9B125-677C-4448-BEF3-E01CA5C2B3AD}" srcOrd="0" destOrd="0" presId="urn:microsoft.com/office/officeart/2005/8/layout/hierarchy6"/>
    <dgm:cxn modelId="{3AA7A183-AC14-2A4A-8CB5-8FBAC963A2D6}" type="presParOf" srcId="{157309F1-7A17-A440-A3A7-B72BDEAB51E2}" destId="{FFC2908E-B9A2-7C41-A024-A2D615A7C0F9}" srcOrd="1" destOrd="0" presId="urn:microsoft.com/office/officeart/2005/8/layout/hierarchy6"/>
    <dgm:cxn modelId="{2B35C6CF-5A73-464F-BE1D-DEC6CEC4E692}" type="presParOf" srcId="{FFC2908E-B9A2-7C41-A024-A2D615A7C0F9}" destId="{5A506D7B-0DCB-DA44-8A4E-79F331FBE158}" srcOrd="0" destOrd="0" presId="urn:microsoft.com/office/officeart/2005/8/layout/hierarchy6"/>
    <dgm:cxn modelId="{B991882E-EBF5-DA41-8067-12A79B21DED1}" type="presParOf" srcId="{FFC2908E-B9A2-7C41-A024-A2D615A7C0F9}" destId="{F1543B0C-F327-1542-AAA5-F0FEBF378063}" srcOrd="1" destOrd="0" presId="urn:microsoft.com/office/officeart/2005/8/layout/hierarchy6"/>
    <dgm:cxn modelId="{94E1812B-8FCF-1B43-8266-FDABF58CBD44}" type="presParOf" srcId="{F01573ED-712F-BB43-B63A-6D51A0FE8797}" destId="{35273D3A-6499-E644-8D70-D9891204E81D}" srcOrd="2" destOrd="0" presId="urn:microsoft.com/office/officeart/2005/8/layout/hierarchy6"/>
    <dgm:cxn modelId="{1A67149F-53C4-AD4A-99EF-AA7E5601BD73}" type="presParOf" srcId="{F01573ED-712F-BB43-B63A-6D51A0FE8797}" destId="{CF4986B6-6DB3-9844-BEC6-4ACC288C84E0}" srcOrd="3" destOrd="0" presId="urn:microsoft.com/office/officeart/2005/8/layout/hierarchy6"/>
    <dgm:cxn modelId="{C3A25EED-CAF0-2041-9B44-2F3C570060AB}" type="presParOf" srcId="{CF4986B6-6DB3-9844-BEC6-4ACC288C84E0}" destId="{0475A3D3-540B-A64C-8E23-139C0CBBC1BB}" srcOrd="0" destOrd="0" presId="urn:microsoft.com/office/officeart/2005/8/layout/hierarchy6"/>
    <dgm:cxn modelId="{5E715B70-1CB3-D644-B605-73F083A4CCF4}" type="presParOf" srcId="{CF4986B6-6DB3-9844-BEC6-4ACC288C84E0}" destId="{BCEA4062-B141-5B42-92B0-E6246C4F190E}" srcOrd="1" destOrd="0" presId="urn:microsoft.com/office/officeart/2005/8/layout/hierarchy6"/>
    <dgm:cxn modelId="{17B01C62-EC51-6C49-A561-24AEFAF90F2B}" type="presParOf" srcId="{BCEA4062-B141-5B42-92B0-E6246C4F190E}" destId="{56D6CB22-726F-C747-9C1B-D17C899DA2AD}" srcOrd="0" destOrd="0" presId="urn:microsoft.com/office/officeart/2005/8/layout/hierarchy6"/>
    <dgm:cxn modelId="{FFB9C091-6E13-E14A-88FC-578D74B27974}" type="presParOf" srcId="{BCEA4062-B141-5B42-92B0-E6246C4F190E}" destId="{213006DA-CA0D-1A4F-8E52-CA56B374E82F}" srcOrd="1" destOrd="0" presId="urn:microsoft.com/office/officeart/2005/8/layout/hierarchy6"/>
    <dgm:cxn modelId="{E0369616-AC9E-2B4F-92E9-D6276553D45F}" type="presParOf" srcId="{213006DA-CA0D-1A4F-8E52-CA56B374E82F}" destId="{9A7C0756-EDFA-1946-8D0E-C818A4C97B5C}" srcOrd="0" destOrd="0" presId="urn:microsoft.com/office/officeart/2005/8/layout/hierarchy6"/>
    <dgm:cxn modelId="{5D0EF3F1-F981-834D-8CB7-959896E26DCE}" type="presParOf" srcId="{213006DA-CA0D-1A4F-8E52-CA56B374E82F}" destId="{6A342BA7-E88F-6640-A049-B6A17BC723EE}" srcOrd="1" destOrd="0" presId="urn:microsoft.com/office/officeart/2005/8/layout/hierarchy6"/>
    <dgm:cxn modelId="{6EF05AEA-CDD5-8444-839C-FEBF0D8FA204}" type="presParOf" srcId="{2EF96ADC-3149-9B4B-9149-3E0E8FBBD3DF}" destId="{552F4B6F-CC64-0B49-AC4B-58845655E11F}" srcOrd="1" destOrd="0" presId="urn:microsoft.com/office/officeart/2005/8/layout/hierarchy6"/>
    <dgm:cxn modelId="{A6B68562-3852-7948-BA27-1AC306020FA9}" type="presParOf" srcId="{552F4B6F-CC64-0B49-AC4B-58845655E11F}" destId="{5512B065-8AE3-AC40-8E78-3B07EB049D3C}" srcOrd="0" destOrd="0" presId="urn:microsoft.com/office/officeart/2005/8/layout/hierarchy6"/>
    <dgm:cxn modelId="{A71E7C99-0CF0-BC42-A61C-D6087ECDA1E8}" type="presParOf" srcId="{5512B065-8AE3-AC40-8E78-3B07EB049D3C}" destId="{B62FF3F3-12D3-2D4B-82F1-457D633BF3D2}" srcOrd="0" destOrd="0" presId="urn:microsoft.com/office/officeart/2005/8/layout/hierarchy6"/>
    <dgm:cxn modelId="{863F8299-C7F5-F346-BB7B-F3BC5F04F500}" type="presParOf" srcId="{5512B065-8AE3-AC40-8E78-3B07EB049D3C}" destId="{B269BB44-D2ED-0C46-82BC-1E47B8501853}" srcOrd="1" destOrd="0" presId="urn:microsoft.com/office/officeart/2005/8/layout/hierarchy6"/>
    <dgm:cxn modelId="{593F179D-BEA0-C442-9FBA-241486AA878A}" type="presParOf" srcId="{552F4B6F-CC64-0B49-AC4B-58845655E11F}" destId="{89ECE431-75C2-0E44-B1D3-D664ECA1FF78}" srcOrd="1" destOrd="0" presId="urn:microsoft.com/office/officeart/2005/8/layout/hierarchy6"/>
    <dgm:cxn modelId="{E2937755-BB85-6543-9231-AD53680E544D}" type="presParOf" srcId="{89ECE431-75C2-0E44-B1D3-D664ECA1FF78}" destId="{F9DC01F5-E482-AB42-AB91-C0D55CBB7547}" srcOrd="0" destOrd="0" presId="urn:microsoft.com/office/officeart/2005/8/layout/hierarchy6"/>
    <dgm:cxn modelId="{8C3B5F90-D912-BD4F-9BF9-28541A3AC46E}" type="presParOf" srcId="{552F4B6F-CC64-0B49-AC4B-58845655E11F}" destId="{89126C41-BA2B-FC41-A37C-77FC00DF4A9C}" srcOrd="2" destOrd="0" presId="urn:microsoft.com/office/officeart/2005/8/layout/hierarchy6"/>
    <dgm:cxn modelId="{A5E66C98-685D-6E46-B916-DAD491E5F426}" type="presParOf" srcId="{89126C41-BA2B-FC41-A37C-77FC00DF4A9C}" destId="{829AE343-D01A-ED42-92EE-0EB35B39C7F2}" srcOrd="0" destOrd="0" presId="urn:microsoft.com/office/officeart/2005/8/layout/hierarchy6"/>
    <dgm:cxn modelId="{B9C361A1-8E35-AB45-9A57-F643EBAD7027}" type="presParOf" srcId="{89126C41-BA2B-FC41-A37C-77FC00DF4A9C}" destId="{50433B62-9483-C047-9C33-9A43B4176476}" srcOrd="1" destOrd="0" presId="urn:microsoft.com/office/officeart/2005/8/layout/hierarchy6"/>
    <dgm:cxn modelId="{8E29FA10-C59F-D440-9F66-CBA55E7B89D6}" type="presParOf" srcId="{552F4B6F-CC64-0B49-AC4B-58845655E11F}" destId="{BF16F856-2AA3-D54C-B0AD-62E27640B60C}" srcOrd="3" destOrd="0" presId="urn:microsoft.com/office/officeart/2005/8/layout/hierarchy6"/>
    <dgm:cxn modelId="{1A0B3D38-6767-9743-B8B4-16097AA534DC}" type="presParOf" srcId="{BF16F856-2AA3-D54C-B0AD-62E27640B60C}" destId="{FB764478-1ED1-294D-A989-F5B34B642EF5}" srcOrd="0" destOrd="0" presId="urn:microsoft.com/office/officeart/2005/8/layout/hierarchy6"/>
    <dgm:cxn modelId="{42B359AA-2816-1844-B887-0BF4F361C031}" type="presParOf" srcId="{552F4B6F-CC64-0B49-AC4B-58845655E11F}" destId="{527DC8A4-8361-FD4A-A017-D25E001808A9}" srcOrd="4" destOrd="0" presId="urn:microsoft.com/office/officeart/2005/8/layout/hierarchy6"/>
    <dgm:cxn modelId="{B3DA935E-2B9D-6D42-BA21-D84DC635A59D}" type="presParOf" srcId="{527DC8A4-8361-FD4A-A017-D25E001808A9}" destId="{79BB5294-379C-BC4A-BD34-C67D9A1A2679}" srcOrd="0" destOrd="0" presId="urn:microsoft.com/office/officeart/2005/8/layout/hierarchy6"/>
    <dgm:cxn modelId="{B00C3B63-E233-9348-A1F5-D5E00B41F08B}" type="presParOf" srcId="{527DC8A4-8361-FD4A-A017-D25E001808A9}" destId="{A4F365B0-8FF7-D547-92F0-471F7913AD6E}" srcOrd="1" destOrd="0" presId="urn:microsoft.com/office/officeart/2005/8/layout/hierarchy6"/>
    <dgm:cxn modelId="{077EB04E-449E-3F49-94E1-BCD747C12263}" type="presParOf" srcId="{552F4B6F-CC64-0B49-AC4B-58845655E11F}" destId="{B308F352-FA6F-0948-962D-7090F20285B0}" srcOrd="5" destOrd="0" presId="urn:microsoft.com/office/officeart/2005/8/layout/hierarchy6"/>
    <dgm:cxn modelId="{99EBBB04-6738-AF42-94CD-17BE017A888F}" type="presParOf" srcId="{B308F352-FA6F-0948-962D-7090F20285B0}" destId="{6F48584E-7144-2C4D-AE08-42FF8AFFF9FF}" srcOrd="0" destOrd="0" presId="urn:microsoft.com/office/officeart/2005/8/layout/hierarchy6"/>
    <dgm:cxn modelId="{31AFF532-3FDC-954C-8EFB-74FF696CFA50}" type="presParOf" srcId="{552F4B6F-CC64-0B49-AC4B-58845655E11F}" destId="{746CE0D4-4A22-3840-85F2-8C98A20CB3BE}" srcOrd="6" destOrd="0" presId="urn:microsoft.com/office/officeart/2005/8/layout/hierarchy6"/>
    <dgm:cxn modelId="{4C174A78-9788-0E4A-B842-3404862EF8AD}" type="presParOf" srcId="{746CE0D4-4A22-3840-85F2-8C98A20CB3BE}" destId="{C900A0F3-CBBA-BD4A-8F5B-DDAE4CAD4BD9}" srcOrd="0" destOrd="0" presId="urn:microsoft.com/office/officeart/2005/8/layout/hierarchy6"/>
    <dgm:cxn modelId="{F2F28E33-DAC2-544B-8A4C-3E41F0553C49}" type="presParOf" srcId="{746CE0D4-4A22-3840-85F2-8C98A20CB3BE}" destId="{C4740688-3865-8148-948E-88F4DFC20568}" srcOrd="1" destOrd="0" presId="urn:microsoft.com/office/officeart/2005/8/layout/hierarchy6"/>
    <dgm:cxn modelId="{DC866396-8C65-584C-BCC9-E4CE8C795F57}" type="presParOf" srcId="{552F4B6F-CC64-0B49-AC4B-58845655E11F}" destId="{B04DEA88-D6E5-C440-A2BC-24684789C80B}" srcOrd="7" destOrd="0" presId="urn:microsoft.com/office/officeart/2005/8/layout/hierarchy6"/>
    <dgm:cxn modelId="{056B2B3D-36CF-0E46-B61B-20820F79BA89}" type="presParOf" srcId="{B04DEA88-D6E5-C440-A2BC-24684789C80B}" destId="{D64D79E0-F12C-A743-A45C-E4A390C64B85}" srcOrd="0" destOrd="0" presId="urn:microsoft.com/office/officeart/2005/8/layout/hierarchy6"/>
    <dgm:cxn modelId="{F7843624-7A82-6D40-BE4A-CAF075107474}" type="presParOf" srcId="{552F4B6F-CC64-0B49-AC4B-58845655E11F}" destId="{B5B97D6F-4FCF-3748-9E6F-85F579D512FB}" srcOrd="8" destOrd="0" presId="urn:microsoft.com/office/officeart/2005/8/layout/hierarchy6"/>
    <dgm:cxn modelId="{588D522C-5B99-D844-A39C-B3C431A99298}" type="presParOf" srcId="{B5B97D6F-4FCF-3748-9E6F-85F579D512FB}" destId="{6738BC95-F615-7247-8D5A-108A6638E997}" srcOrd="0" destOrd="0" presId="urn:microsoft.com/office/officeart/2005/8/layout/hierarchy6"/>
    <dgm:cxn modelId="{4149E36A-02B6-F24C-A982-9F1589BB78D1}" type="presParOf" srcId="{B5B97D6F-4FCF-3748-9E6F-85F579D512FB}" destId="{F31B32F2-F03E-5749-B214-1C908938A10E}"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25BE52B-3BD5-428F-B6D8-CDAB80865163}" type="doc">
      <dgm:prSet loTypeId="urn:microsoft.com/office/officeart/2005/8/layout/cycle8" loCatId="cycle" qsTypeId="urn:microsoft.com/office/officeart/2005/8/quickstyle/simple4" qsCatId="simple" csTypeId="urn:microsoft.com/office/officeart/2005/8/colors/colorful2" csCatId="colorful" phldr="1"/>
      <dgm:spPr/>
    </dgm:pt>
    <dgm:pt modelId="{52B57600-9BD2-4635-B2A9-DD1A6BE2A5A5}">
      <dgm:prSet phldrT="[Text]"/>
      <dgm:spPr/>
      <dgm:t>
        <a:bodyPr/>
        <a:lstStyle/>
        <a:p>
          <a:r>
            <a:rPr lang="en-US" dirty="0"/>
            <a:t>Biological Processes</a:t>
          </a:r>
        </a:p>
      </dgm:t>
    </dgm:pt>
    <dgm:pt modelId="{A6704200-E6A5-4FC6-B35F-6745A84EE60D}" type="parTrans" cxnId="{66BBE4BD-D21E-4E52-A6F5-B911C78AA5D6}">
      <dgm:prSet/>
      <dgm:spPr/>
      <dgm:t>
        <a:bodyPr/>
        <a:lstStyle/>
        <a:p>
          <a:endParaRPr lang="en-US"/>
        </a:p>
      </dgm:t>
    </dgm:pt>
    <dgm:pt modelId="{949374F3-63A7-4A97-8E6F-A03808FBAD77}" type="sibTrans" cxnId="{66BBE4BD-D21E-4E52-A6F5-B911C78AA5D6}">
      <dgm:prSet/>
      <dgm:spPr/>
      <dgm:t>
        <a:bodyPr/>
        <a:lstStyle/>
        <a:p>
          <a:endParaRPr lang="en-US"/>
        </a:p>
      </dgm:t>
    </dgm:pt>
    <dgm:pt modelId="{0F8E4DF4-3E22-41E5-94AF-3B5AB1F81982}">
      <dgm:prSet phldrT="[Text]"/>
      <dgm:spPr/>
      <dgm:t>
        <a:bodyPr/>
        <a:lstStyle/>
        <a:p>
          <a:r>
            <a:rPr lang="en-US" dirty="0"/>
            <a:t>Health &amp; Behavior</a:t>
          </a:r>
        </a:p>
      </dgm:t>
    </dgm:pt>
    <dgm:pt modelId="{261F9C4A-26A2-4789-8397-57FB5FA97CFE}" type="parTrans" cxnId="{6174B703-18C2-480B-B291-0ADBCA6638D5}">
      <dgm:prSet/>
      <dgm:spPr/>
      <dgm:t>
        <a:bodyPr/>
        <a:lstStyle/>
        <a:p>
          <a:endParaRPr lang="en-US"/>
        </a:p>
      </dgm:t>
    </dgm:pt>
    <dgm:pt modelId="{2ED8F245-173E-4561-A890-2B1F55422B19}" type="sibTrans" cxnId="{6174B703-18C2-480B-B291-0ADBCA6638D5}">
      <dgm:prSet/>
      <dgm:spPr/>
      <dgm:t>
        <a:bodyPr/>
        <a:lstStyle/>
        <a:p>
          <a:endParaRPr lang="en-US"/>
        </a:p>
      </dgm:t>
    </dgm:pt>
    <dgm:pt modelId="{61B3D5D2-B786-4EC1-B0CA-2D129A7078A4}">
      <dgm:prSet phldrT="[Text]"/>
      <dgm:spPr/>
      <dgm:t>
        <a:bodyPr/>
        <a:lstStyle/>
        <a:p>
          <a:r>
            <a:rPr lang="en-US" dirty="0"/>
            <a:t> Experience</a:t>
          </a:r>
        </a:p>
      </dgm:t>
    </dgm:pt>
    <dgm:pt modelId="{EAEDA298-CF09-4180-A325-4B2C078ABD6A}" type="parTrans" cxnId="{499BDE74-1674-4ADE-96FC-0D6C02860F8B}">
      <dgm:prSet/>
      <dgm:spPr/>
      <dgm:t>
        <a:bodyPr/>
        <a:lstStyle/>
        <a:p>
          <a:endParaRPr lang="en-US"/>
        </a:p>
      </dgm:t>
    </dgm:pt>
    <dgm:pt modelId="{390EDBE9-4932-4957-99B6-46B3901252E6}" type="sibTrans" cxnId="{499BDE74-1674-4ADE-96FC-0D6C02860F8B}">
      <dgm:prSet/>
      <dgm:spPr/>
      <dgm:t>
        <a:bodyPr/>
        <a:lstStyle/>
        <a:p>
          <a:endParaRPr lang="en-US"/>
        </a:p>
      </dgm:t>
    </dgm:pt>
    <dgm:pt modelId="{02F3771D-BEB6-4A6E-9984-B8E143B275F1}" type="pres">
      <dgm:prSet presAssocID="{F25BE52B-3BD5-428F-B6D8-CDAB80865163}" presName="compositeShape" presStyleCnt="0">
        <dgm:presLayoutVars>
          <dgm:chMax val="7"/>
          <dgm:dir/>
          <dgm:resizeHandles val="exact"/>
        </dgm:presLayoutVars>
      </dgm:prSet>
      <dgm:spPr/>
    </dgm:pt>
    <dgm:pt modelId="{788F6028-41C8-4A87-84FD-ABE92DC5B99E}" type="pres">
      <dgm:prSet presAssocID="{F25BE52B-3BD5-428F-B6D8-CDAB80865163}" presName="wedge1" presStyleLbl="node1" presStyleIdx="0" presStyleCnt="3"/>
      <dgm:spPr/>
    </dgm:pt>
    <dgm:pt modelId="{769E3780-1CC3-4DA0-BC70-43FD6B3329D7}" type="pres">
      <dgm:prSet presAssocID="{F25BE52B-3BD5-428F-B6D8-CDAB80865163}" presName="dummy1a" presStyleCnt="0"/>
      <dgm:spPr/>
    </dgm:pt>
    <dgm:pt modelId="{557CB499-328A-463C-9548-B0EA12812DAF}" type="pres">
      <dgm:prSet presAssocID="{F25BE52B-3BD5-428F-B6D8-CDAB80865163}" presName="dummy1b" presStyleCnt="0"/>
      <dgm:spPr/>
    </dgm:pt>
    <dgm:pt modelId="{B69FEB84-3FEF-4446-91E4-72F064C0B8EF}" type="pres">
      <dgm:prSet presAssocID="{F25BE52B-3BD5-428F-B6D8-CDAB80865163}" presName="wedge1Tx" presStyleLbl="node1" presStyleIdx="0" presStyleCnt="3">
        <dgm:presLayoutVars>
          <dgm:chMax val="0"/>
          <dgm:chPref val="0"/>
          <dgm:bulletEnabled val="1"/>
        </dgm:presLayoutVars>
      </dgm:prSet>
      <dgm:spPr/>
    </dgm:pt>
    <dgm:pt modelId="{BCF56582-F739-40DD-935B-62437CD8D7B2}" type="pres">
      <dgm:prSet presAssocID="{F25BE52B-3BD5-428F-B6D8-CDAB80865163}" presName="wedge2" presStyleLbl="node1" presStyleIdx="1" presStyleCnt="3"/>
      <dgm:spPr/>
    </dgm:pt>
    <dgm:pt modelId="{BC10F42D-34C8-43C6-AE1E-CAE9BDFF0C7C}" type="pres">
      <dgm:prSet presAssocID="{F25BE52B-3BD5-428F-B6D8-CDAB80865163}" presName="dummy2a" presStyleCnt="0"/>
      <dgm:spPr/>
    </dgm:pt>
    <dgm:pt modelId="{71111A6C-9E25-486C-A239-42EA8BEB624B}" type="pres">
      <dgm:prSet presAssocID="{F25BE52B-3BD5-428F-B6D8-CDAB80865163}" presName="dummy2b" presStyleCnt="0"/>
      <dgm:spPr/>
    </dgm:pt>
    <dgm:pt modelId="{68037640-8749-4154-81A3-DEBBFDB391B9}" type="pres">
      <dgm:prSet presAssocID="{F25BE52B-3BD5-428F-B6D8-CDAB80865163}" presName="wedge2Tx" presStyleLbl="node1" presStyleIdx="1" presStyleCnt="3">
        <dgm:presLayoutVars>
          <dgm:chMax val="0"/>
          <dgm:chPref val="0"/>
          <dgm:bulletEnabled val="1"/>
        </dgm:presLayoutVars>
      </dgm:prSet>
      <dgm:spPr/>
    </dgm:pt>
    <dgm:pt modelId="{35FFD35E-83A6-465E-A89A-E925B67A9C4A}" type="pres">
      <dgm:prSet presAssocID="{F25BE52B-3BD5-428F-B6D8-CDAB80865163}" presName="wedge3" presStyleLbl="node1" presStyleIdx="2" presStyleCnt="3"/>
      <dgm:spPr/>
    </dgm:pt>
    <dgm:pt modelId="{828347E7-B42E-473E-8C3E-353A3F38EB7A}" type="pres">
      <dgm:prSet presAssocID="{F25BE52B-3BD5-428F-B6D8-CDAB80865163}" presName="dummy3a" presStyleCnt="0"/>
      <dgm:spPr/>
    </dgm:pt>
    <dgm:pt modelId="{34996F15-377A-4948-927B-5DEDEFCD429F}" type="pres">
      <dgm:prSet presAssocID="{F25BE52B-3BD5-428F-B6D8-CDAB80865163}" presName="dummy3b" presStyleCnt="0"/>
      <dgm:spPr/>
    </dgm:pt>
    <dgm:pt modelId="{457A6D90-058C-4440-BE28-DE145C43925D}" type="pres">
      <dgm:prSet presAssocID="{F25BE52B-3BD5-428F-B6D8-CDAB80865163}" presName="wedge3Tx" presStyleLbl="node1" presStyleIdx="2" presStyleCnt="3">
        <dgm:presLayoutVars>
          <dgm:chMax val="0"/>
          <dgm:chPref val="0"/>
          <dgm:bulletEnabled val="1"/>
        </dgm:presLayoutVars>
      </dgm:prSet>
      <dgm:spPr/>
    </dgm:pt>
    <dgm:pt modelId="{D0CB366D-CF64-4E00-A852-2B73C927FE7B}" type="pres">
      <dgm:prSet presAssocID="{949374F3-63A7-4A97-8E6F-A03808FBAD77}" presName="arrowWedge1" presStyleLbl="fgSibTrans2D1" presStyleIdx="0" presStyleCnt="3"/>
      <dgm:spPr/>
    </dgm:pt>
    <dgm:pt modelId="{F75D9C91-F356-49CF-8019-890B50E6A412}" type="pres">
      <dgm:prSet presAssocID="{2ED8F245-173E-4561-A890-2B1F55422B19}" presName="arrowWedge2" presStyleLbl="fgSibTrans2D1" presStyleIdx="1" presStyleCnt="3"/>
      <dgm:spPr/>
    </dgm:pt>
    <dgm:pt modelId="{683982B5-5A6C-484C-9A6D-1539C6CC0452}" type="pres">
      <dgm:prSet presAssocID="{390EDBE9-4932-4957-99B6-46B3901252E6}" presName="arrowWedge3" presStyleLbl="fgSibTrans2D1" presStyleIdx="2" presStyleCnt="3"/>
      <dgm:spPr/>
    </dgm:pt>
  </dgm:ptLst>
  <dgm:cxnLst>
    <dgm:cxn modelId="{6174B703-18C2-480B-B291-0ADBCA6638D5}" srcId="{F25BE52B-3BD5-428F-B6D8-CDAB80865163}" destId="{0F8E4DF4-3E22-41E5-94AF-3B5AB1F81982}" srcOrd="1" destOrd="0" parTransId="{261F9C4A-26A2-4789-8397-57FB5FA97CFE}" sibTransId="{2ED8F245-173E-4561-A890-2B1F55422B19}"/>
    <dgm:cxn modelId="{CAADFE0B-706C-498B-82A4-0A697C31CBA2}" type="presOf" srcId="{F25BE52B-3BD5-428F-B6D8-CDAB80865163}" destId="{02F3771D-BEB6-4A6E-9984-B8E143B275F1}" srcOrd="0" destOrd="0" presId="urn:microsoft.com/office/officeart/2005/8/layout/cycle8"/>
    <dgm:cxn modelId="{FF477E13-E171-496B-BBD2-80EC0846340D}" type="presOf" srcId="{52B57600-9BD2-4635-B2A9-DD1A6BE2A5A5}" destId="{B69FEB84-3FEF-4446-91E4-72F064C0B8EF}" srcOrd="1" destOrd="0" presId="urn:microsoft.com/office/officeart/2005/8/layout/cycle8"/>
    <dgm:cxn modelId="{499BDE74-1674-4ADE-96FC-0D6C02860F8B}" srcId="{F25BE52B-3BD5-428F-B6D8-CDAB80865163}" destId="{61B3D5D2-B786-4EC1-B0CA-2D129A7078A4}" srcOrd="2" destOrd="0" parTransId="{EAEDA298-CF09-4180-A325-4B2C078ABD6A}" sibTransId="{390EDBE9-4932-4957-99B6-46B3901252E6}"/>
    <dgm:cxn modelId="{388077A9-C09A-4D18-975A-005AD4AC8CB0}" type="presOf" srcId="{61B3D5D2-B786-4EC1-B0CA-2D129A7078A4}" destId="{457A6D90-058C-4440-BE28-DE145C43925D}" srcOrd="1" destOrd="0" presId="urn:microsoft.com/office/officeart/2005/8/layout/cycle8"/>
    <dgm:cxn modelId="{9DB6B8B5-FD18-46A6-9E2A-6A876ABF92BC}" type="presOf" srcId="{52B57600-9BD2-4635-B2A9-DD1A6BE2A5A5}" destId="{788F6028-41C8-4A87-84FD-ABE92DC5B99E}" srcOrd="0" destOrd="0" presId="urn:microsoft.com/office/officeart/2005/8/layout/cycle8"/>
    <dgm:cxn modelId="{66BBE4BD-D21E-4E52-A6F5-B911C78AA5D6}" srcId="{F25BE52B-3BD5-428F-B6D8-CDAB80865163}" destId="{52B57600-9BD2-4635-B2A9-DD1A6BE2A5A5}" srcOrd="0" destOrd="0" parTransId="{A6704200-E6A5-4FC6-B35F-6745A84EE60D}" sibTransId="{949374F3-63A7-4A97-8E6F-A03808FBAD77}"/>
    <dgm:cxn modelId="{7E8632CC-AC33-4727-9457-B06F04F004F1}" type="presOf" srcId="{61B3D5D2-B786-4EC1-B0CA-2D129A7078A4}" destId="{35FFD35E-83A6-465E-A89A-E925B67A9C4A}" srcOrd="0" destOrd="0" presId="urn:microsoft.com/office/officeart/2005/8/layout/cycle8"/>
    <dgm:cxn modelId="{0B1BAEE8-D7CA-4BD3-BC8F-00EF23C94D73}" type="presOf" srcId="{0F8E4DF4-3E22-41E5-94AF-3B5AB1F81982}" destId="{68037640-8749-4154-81A3-DEBBFDB391B9}" srcOrd="1" destOrd="0" presId="urn:microsoft.com/office/officeart/2005/8/layout/cycle8"/>
    <dgm:cxn modelId="{2108ECEB-79BA-4ACD-9B83-36FEFBF57025}" type="presOf" srcId="{0F8E4DF4-3E22-41E5-94AF-3B5AB1F81982}" destId="{BCF56582-F739-40DD-935B-62437CD8D7B2}" srcOrd="0" destOrd="0" presId="urn:microsoft.com/office/officeart/2005/8/layout/cycle8"/>
    <dgm:cxn modelId="{47C01118-8A19-47A2-AE1A-42C89F0E46CB}" type="presParOf" srcId="{02F3771D-BEB6-4A6E-9984-B8E143B275F1}" destId="{788F6028-41C8-4A87-84FD-ABE92DC5B99E}" srcOrd="0" destOrd="0" presId="urn:microsoft.com/office/officeart/2005/8/layout/cycle8"/>
    <dgm:cxn modelId="{228A450C-DF5E-4914-9AEE-E48CF410AA60}" type="presParOf" srcId="{02F3771D-BEB6-4A6E-9984-B8E143B275F1}" destId="{769E3780-1CC3-4DA0-BC70-43FD6B3329D7}" srcOrd="1" destOrd="0" presId="urn:microsoft.com/office/officeart/2005/8/layout/cycle8"/>
    <dgm:cxn modelId="{2E6C06E5-CE34-48C6-851E-C4705B1B99E1}" type="presParOf" srcId="{02F3771D-BEB6-4A6E-9984-B8E143B275F1}" destId="{557CB499-328A-463C-9548-B0EA12812DAF}" srcOrd="2" destOrd="0" presId="urn:microsoft.com/office/officeart/2005/8/layout/cycle8"/>
    <dgm:cxn modelId="{766E5323-AB69-4795-A277-2D7DC6C8CC93}" type="presParOf" srcId="{02F3771D-BEB6-4A6E-9984-B8E143B275F1}" destId="{B69FEB84-3FEF-4446-91E4-72F064C0B8EF}" srcOrd="3" destOrd="0" presId="urn:microsoft.com/office/officeart/2005/8/layout/cycle8"/>
    <dgm:cxn modelId="{CF634672-C633-40E2-A79A-2F498E7355D3}" type="presParOf" srcId="{02F3771D-BEB6-4A6E-9984-B8E143B275F1}" destId="{BCF56582-F739-40DD-935B-62437CD8D7B2}" srcOrd="4" destOrd="0" presId="urn:microsoft.com/office/officeart/2005/8/layout/cycle8"/>
    <dgm:cxn modelId="{100CCD03-7BEB-4D57-BB1E-B37D0D4A96F2}" type="presParOf" srcId="{02F3771D-BEB6-4A6E-9984-B8E143B275F1}" destId="{BC10F42D-34C8-43C6-AE1E-CAE9BDFF0C7C}" srcOrd="5" destOrd="0" presId="urn:microsoft.com/office/officeart/2005/8/layout/cycle8"/>
    <dgm:cxn modelId="{0245576A-AB58-4B86-A301-FF8374A4AE41}" type="presParOf" srcId="{02F3771D-BEB6-4A6E-9984-B8E143B275F1}" destId="{71111A6C-9E25-486C-A239-42EA8BEB624B}" srcOrd="6" destOrd="0" presId="urn:microsoft.com/office/officeart/2005/8/layout/cycle8"/>
    <dgm:cxn modelId="{1B755230-D170-4BD8-B2EF-18BA617AFF50}" type="presParOf" srcId="{02F3771D-BEB6-4A6E-9984-B8E143B275F1}" destId="{68037640-8749-4154-81A3-DEBBFDB391B9}" srcOrd="7" destOrd="0" presId="urn:microsoft.com/office/officeart/2005/8/layout/cycle8"/>
    <dgm:cxn modelId="{71447E8A-C2C7-4D35-805E-4BDC4E4A1956}" type="presParOf" srcId="{02F3771D-BEB6-4A6E-9984-B8E143B275F1}" destId="{35FFD35E-83A6-465E-A89A-E925B67A9C4A}" srcOrd="8" destOrd="0" presId="urn:microsoft.com/office/officeart/2005/8/layout/cycle8"/>
    <dgm:cxn modelId="{C68CB390-BFC1-4335-A94C-91132D619BAA}" type="presParOf" srcId="{02F3771D-BEB6-4A6E-9984-B8E143B275F1}" destId="{828347E7-B42E-473E-8C3E-353A3F38EB7A}" srcOrd="9" destOrd="0" presId="urn:microsoft.com/office/officeart/2005/8/layout/cycle8"/>
    <dgm:cxn modelId="{744D9EE7-B15F-43A5-AB06-8023E54E082D}" type="presParOf" srcId="{02F3771D-BEB6-4A6E-9984-B8E143B275F1}" destId="{34996F15-377A-4948-927B-5DEDEFCD429F}" srcOrd="10" destOrd="0" presId="urn:microsoft.com/office/officeart/2005/8/layout/cycle8"/>
    <dgm:cxn modelId="{59E0FD1F-AB35-4D9C-BB06-7D34ADDDA287}" type="presParOf" srcId="{02F3771D-BEB6-4A6E-9984-B8E143B275F1}" destId="{457A6D90-058C-4440-BE28-DE145C43925D}" srcOrd="11" destOrd="0" presId="urn:microsoft.com/office/officeart/2005/8/layout/cycle8"/>
    <dgm:cxn modelId="{0BD1F0BA-447A-41B1-9552-C028A87C7542}" type="presParOf" srcId="{02F3771D-BEB6-4A6E-9984-B8E143B275F1}" destId="{D0CB366D-CF64-4E00-A852-2B73C927FE7B}" srcOrd="12" destOrd="0" presId="urn:microsoft.com/office/officeart/2005/8/layout/cycle8"/>
    <dgm:cxn modelId="{0D154ECC-3F7A-4DD2-B0D3-87621A37AFE8}" type="presParOf" srcId="{02F3771D-BEB6-4A6E-9984-B8E143B275F1}" destId="{F75D9C91-F356-49CF-8019-890B50E6A412}" srcOrd="13" destOrd="0" presId="urn:microsoft.com/office/officeart/2005/8/layout/cycle8"/>
    <dgm:cxn modelId="{E71B95A0-AB8A-44E6-8555-E864E379DC5F}" type="presParOf" srcId="{02F3771D-BEB6-4A6E-9984-B8E143B275F1}" destId="{683982B5-5A6C-484C-9A6D-1539C6CC0452}"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F6028-41C8-4A87-84FD-ABE92DC5B99E}">
      <dsp:nvSpPr>
        <dsp:cNvPr id="0" name=""/>
        <dsp:cNvSpPr/>
      </dsp:nvSpPr>
      <dsp:spPr>
        <a:xfrm>
          <a:off x="1796016" y="257366"/>
          <a:ext cx="3325970" cy="3325970"/>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Biological Processes</a:t>
          </a:r>
        </a:p>
      </dsp:txBody>
      <dsp:txXfrm>
        <a:off x="3548882" y="962155"/>
        <a:ext cx="1187846" cy="989872"/>
      </dsp:txXfrm>
    </dsp:sp>
    <dsp:sp modelId="{BCF56582-F739-40DD-935B-62437CD8D7B2}">
      <dsp:nvSpPr>
        <dsp:cNvPr id="0" name=""/>
        <dsp:cNvSpPr/>
      </dsp:nvSpPr>
      <dsp:spPr>
        <a:xfrm>
          <a:off x="1727517" y="376151"/>
          <a:ext cx="3325970" cy="3325970"/>
        </a:xfrm>
        <a:prstGeom prst="pie">
          <a:avLst>
            <a:gd name="adj1" fmla="val 1800000"/>
            <a:gd name="adj2" fmla="val 900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Health &amp; Behavior</a:t>
          </a:r>
        </a:p>
      </dsp:txBody>
      <dsp:txXfrm>
        <a:off x="2519415" y="2534072"/>
        <a:ext cx="1781770" cy="871087"/>
      </dsp:txXfrm>
    </dsp:sp>
    <dsp:sp modelId="{35FFD35E-83A6-465E-A89A-E925B67A9C4A}">
      <dsp:nvSpPr>
        <dsp:cNvPr id="0" name=""/>
        <dsp:cNvSpPr/>
      </dsp:nvSpPr>
      <dsp:spPr>
        <a:xfrm>
          <a:off x="1659018" y="257366"/>
          <a:ext cx="3325970" cy="3325970"/>
        </a:xfrm>
        <a:prstGeom prst="pie">
          <a:avLst>
            <a:gd name="adj1" fmla="val 9000000"/>
            <a:gd name="adj2" fmla="val 162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 Experience</a:t>
          </a:r>
        </a:p>
      </dsp:txBody>
      <dsp:txXfrm>
        <a:off x="2044276" y="962155"/>
        <a:ext cx="1187846" cy="989872"/>
      </dsp:txXfrm>
    </dsp:sp>
    <dsp:sp modelId="{D0CB366D-CF64-4E00-A852-2B73C927FE7B}">
      <dsp:nvSpPr>
        <dsp:cNvPr id="0" name=""/>
        <dsp:cNvSpPr/>
      </dsp:nvSpPr>
      <dsp:spPr>
        <a:xfrm>
          <a:off x="1590397" y="51473"/>
          <a:ext cx="3737757" cy="3737757"/>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5D9C91-F356-49CF-8019-890B50E6A412}">
      <dsp:nvSpPr>
        <dsp:cNvPr id="0" name=""/>
        <dsp:cNvSpPr/>
      </dsp:nvSpPr>
      <dsp:spPr>
        <a:xfrm>
          <a:off x="1521624" y="170047"/>
          <a:ext cx="3737757" cy="3737757"/>
        </a:xfrm>
        <a:prstGeom prst="circularArrow">
          <a:avLst>
            <a:gd name="adj1" fmla="val 5085"/>
            <a:gd name="adj2" fmla="val 327528"/>
            <a:gd name="adj3" fmla="val 8671970"/>
            <a:gd name="adj4" fmla="val 1800502"/>
            <a:gd name="adj5" fmla="val 5932"/>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3982B5-5A6C-484C-9A6D-1539C6CC0452}">
      <dsp:nvSpPr>
        <dsp:cNvPr id="0" name=""/>
        <dsp:cNvSpPr/>
      </dsp:nvSpPr>
      <dsp:spPr>
        <a:xfrm>
          <a:off x="1452850" y="51473"/>
          <a:ext cx="3737757" cy="3737757"/>
        </a:xfrm>
        <a:prstGeom prst="circularArrow">
          <a:avLst>
            <a:gd name="adj1" fmla="val 5085"/>
            <a:gd name="adj2" fmla="val 327528"/>
            <a:gd name="adj3" fmla="val 15873039"/>
            <a:gd name="adj4" fmla="val 9000000"/>
            <a:gd name="adj5" fmla="val 5932"/>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8BC95-F615-7247-8D5A-108A6638E997}">
      <dsp:nvSpPr>
        <dsp:cNvPr id="0" name=""/>
        <dsp:cNvSpPr/>
      </dsp:nvSpPr>
      <dsp:spPr>
        <a:xfrm>
          <a:off x="0" y="4122013"/>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Behaviors  </a:t>
          </a:r>
        </a:p>
      </dsp:txBody>
      <dsp:txXfrm>
        <a:off x="0" y="4122013"/>
        <a:ext cx="2479164" cy="847370"/>
      </dsp:txXfrm>
    </dsp:sp>
    <dsp:sp modelId="{C900A0F3-CBBA-BD4A-8F5B-DDAE4CAD4BD9}">
      <dsp:nvSpPr>
        <dsp:cNvPr id="0" name=""/>
        <dsp:cNvSpPr/>
      </dsp:nvSpPr>
      <dsp:spPr>
        <a:xfrm>
          <a:off x="0" y="3133413"/>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Physio Correlates</a:t>
          </a:r>
        </a:p>
      </dsp:txBody>
      <dsp:txXfrm>
        <a:off x="0" y="3133413"/>
        <a:ext cx="2479164" cy="847370"/>
      </dsp:txXfrm>
    </dsp:sp>
    <dsp:sp modelId="{79BB5294-379C-BC4A-BD34-C67D9A1A2679}">
      <dsp:nvSpPr>
        <dsp:cNvPr id="0" name=""/>
        <dsp:cNvSpPr/>
      </dsp:nvSpPr>
      <dsp:spPr>
        <a:xfrm>
          <a:off x="0" y="2144814"/>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err="1"/>
            <a:t>Expressome</a:t>
          </a:r>
          <a:endParaRPr lang="en-US" sz="2400" kern="1200" dirty="0"/>
        </a:p>
      </dsp:txBody>
      <dsp:txXfrm>
        <a:off x="0" y="2144814"/>
        <a:ext cx="2479164" cy="847370"/>
      </dsp:txXfrm>
    </dsp:sp>
    <dsp:sp modelId="{829AE343-D01A-ED42-92EE-0EB35B39C7F2}">
      <dsp:nvSpPr>
        <dsp:cNvPr id="0" name=""/>
        <dsp:cNvSpPr/>
      </dsp:nvSpPr>
      <dsp:spPr>
        <a:xfrm>
          <a:off x="0" y="1156215"/>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Epigenetics</a:t>
          </a:r>
        </a:p>
      </dsp:txBody>
      <dsp:txXfrm>
        <a:off x="0" y="1156215"/>
        <a:ext cx="2479164" cy="847370"/>
      </dsp:txXfrm>
    </dsp:sp>
    <dsp:sp modelId="{B62FF3F3-12D3-2D4B-82F1-457D633BF3D2}">
      <dsp:nvSpPr>
        <dsp:cNvPr id="0" name=""/>
        <dsp:cNvSpPr/>
      </dsp:nvSpPr>
      <dsp:spPr>
        <a:xfrm>
          <a:off x="0" y="167616"/>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Genetics</a:t>
          </a:r>
        </a:p>
      </dsp:txBody>
      <dsp:txXfrm>
        <a:off x="0" y="167616"/>
        <a:ext cx="2479164" cy="847370"/>
      </dsp:txXfrm>
    </dsp:sp>
    <dsp:sp modelId="{D21984A6-9EDA-C940-BE3F-7323DF297801}">
      <dsp:nvSpPr>
        <dsp:cNvPr id="0" name=""/>
        <dsp:cNvSpPr/>
      </dsp:nvSpPr>
      <dsp:spPr>
        <a:xfrm>
          <a:off x="5479379" y="238230"/>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Genotype</a:t>
          </a:r>
        </a:p>
      </dsp:txBody>
      <dsp:txXfrm>
        <a:off x="5500061" y="258912"/>
        <a:ext cx="1017849" cy="664778"/>
      </dsp:txXfrm>
    </dsp:sp>
    <dsp:sp modelId="{909C9259-6767-DD4C-9467-B8A012BCBC75}">
      <dsp:nvSpPr>
        <dsp:cNvPr id="0" name=""/>
        <dsp:cNvSpPr/>
      </dsp:nvSpPr>
      <dsp:spPr>
        <a:xfrm>
          <a:off x="5320497" y="944372"/>
          <a:ext cx="688488" cy="282456"/>
        </a:xfrm>
        <a:custGeom>
          <a:avLst/>
          <a:gdLst/>
          <a:ahLst/>
          <a:cxnLst/>
          <a:rect l="0" t="0" r="0" b="0"/>
          <a:pathLst>
            <a:path>
              <a:moveTo>
                <a:pt x="688488" y="0"/>
              </a:moveTo>
              <a:lnTo>
                <a:pt x="688488" y="141228"/>
              </a:lnTo>
              <a:lnTo>
                <a:pt x="0" y="141228"/>
              </a:lnTo>
              <a:lnTo>
                <a:pt x="0" y="282456"/>
              </a:lnTo>
            </a:path>
          </a:pathLst>
        </a:custGeom>
        <a:noFill/>
        <a:ln w="6350" cap="flat" cmpd="sng" algn="ctr">
          <a:solidFill>
            <a:schemeClr val="accent1">
              <a:shade val="6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24E19AA7-7305-7444-B6F1-D1B1EDA41A5B}">
      <dsp:nvSpPr>
        <dsp:cNvPr id="0" name=""/>
        <dsp:cNvSpPr/>
      </dsp:nvSpPr>
      <dsp:spPr>
        <a:xfrm>
          <a:off x="4790890" y="1226829"/>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DNA Methylation</a:t>
          </a:r>
        </a:p>
      </dsp:txBody>
      <dsp:txXfrm>
        <a:off x="4811572" y="1247511"/>
        <a:ext cx="1017849" cy="664778"/>
      </dsp:txXfrm>
    </dsp:sp>
    <dsp:sp modelId="{7B40ED4C-3F71-F041-90ED-8961175D0312}">
      <dsp:nvSpPr>
        <dsp:cNvPr id="0" name=""/>
        <dsp:cNvSpPr/>
      </dsp:nvSpPr>
      <dsp:spPr>
        <a:xfrm>
          <a:off x="5320497" y="1932971"/>
          <a:ext cx="1391149" cy="275162"/>
        </a:xfrm>
        <a:custGeom>
          <a:avLst/>
          <a:gdLst/>
          <a:ahLst/>
          <a:cxnLst/>
          <a:rect l="0" t="0" r="0" b="0"/>
          <a:pathLst>
            <a:path>
              <a:moveTo>
                <a:pt x="0" y="0"/>
              </a:moveTo>
              <a:lnTo>
                <a:pt x="0" y="137581"/>
              </a:lnTo>
              <a:lnTo>
                <a:pt x="1391149" y="137581"/>
              </a:lnTo>
              <a:lnTo>
                <a:pt x="1391149" y="275162"/>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BE252697-91B9-2C49-A903-16AB096F0693}">
      <dsp:nvSpPr>
        <dsp:cNvPr id="0" name=""/>
        <dsp:cNvSpPr/>
      </dsp:nvSpPr>
      <dsp:spPr>
        <a:xfrm>
          <a:off x="6182040" y="2208134"/>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RNA Expression</a:t>
          </a:r>
        </a:p>
      </dsp:txBody>
      <dsp:txXfrm>
        <a:off x="6202722" y="2228816"/>
        <a:ext cx="1017849" cy="664778"/>
      </dsp:txXfrm>
    </dsp:sp>
    <dsp:sp modelId="{CF3E41BB-F49F-564F-9BD2-0D877376F624}">
      <dsp:nvSpPr>
        <dsp:cNvPr id="0" name=""/>
        <dsp:cNvSpPr/>
      </dsp:nvSpPr>
      <dsp:spPr>
        <a:xfrm>
          <a:off x="3837497" y="2914276"/>
          <a:ext cx="2874149" cy="289751"/>
        </a:xfrm>
        <a:custGeom>
          <a:avLst/>
          <a:gdLst/>
          <a:ahLst/>
          <a:cxnLst/>
          <a:rect l="0" t="0" r="0" b="0"/>
          <a:pathLst>
            <a:path>
              <a:moveTo>
                <a:pt x="2874149" y="0"/>
              </a:moveTo>
              <a:lnTo>
                <a:pt x="2874149" y="144875"/>
              </a:lnTo>
              <a:lnTo>
                <a:pt x="0" y="144875"/>
              </a:lnTo>
              <a:lnTo>
                <a:pt x="0" y="289751"/>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8A954FAD-C76E-3747-B929-340165D8EE10}">
      <dsp:nvSpPr>
        <dsp:cNvPr id="0" name=""/>
        <dsp:cNvSpPr/>
      </dsp:nvSpPr>
      <dsp:spPr>
        <a:xfrm>
          <a:off x="3307891" y="3204028"/>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Cortisol</a:t>
          </a:r>
        </a:p>
      </dsp:txBody>
      <dsp:txXfrm>
        <a:off x="3328573" y="3224710"/>
        <a:ext cx="1017849" cy="664778"/>
      </dsp:txXfrm>
    </dsp:sp>
    <dsp:sp modelId="{6BE5D6D6-6BE5-8B45-9759-BF3E0432A3E1}">
      <dsp:nvSpPr>
        <dsp:cNvPr id="0" name=""/>
        <dsp:cNvSpPr/>
      </dsp:nvSpPr>
      <dsp:spPr>
        <a:xfrm>
          <a:off x="3791777" y="3910170"/>
          <a:ext cx="91440" cy="282456"/>
        </a:xfrm>
        <a:custGeom>
          <a:avLst/>
          <a:gdLst/>
          <a:ahLst/>
          <a:cxnLst/>
          <a:rect l="0" t="0" r="0" b="0"/>
          <a:pathLst>
            <a:path>
              <a:moveTo>
                <a:pt x="45720" y="0"/>
              </a:moveTo>
              <a:lnTo>
                <a:pt x="45720" y="282456"/>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C460C973-EDC1-6946-94D9-E5A8A375FC65}">
      <dsp:nvSpPr>
        <dsp:cNvPr id="0" name=""/>
        <dsp:cNvSpPr/>
      </dsp:nvSpPr>
      <dsp:spPr>
        <a:xfrm>
          <a:off x="2481768" y="4192627"/>
          <a:ext cx="2711459"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Externalizing</a:t>
          </a:r>
        </a:p>
      </dsp:txBody>
      <dsp:txXfrm>
        <a:off x="2502450" y="4213309"/>
        <a:ext cx="2670095" cy="664778"/>
      </dsp:txXfrm>
    </dsp:sp>
    <dsp:sp modelId="{670E4BAC-22C6-944F-BA8E-56F3D9D4B215}">
      <dsp:nvSpPr>
        <dsp:cNvPr id="0" name=""/>
        <dsp:cNvSpPr/>
      </dsp:nvSpPr>
      <dsp:spPr>
        <a:xfrm>
          <a:off x="5214475" y="2914276"/>
          <a:ext cx="1497171" cy="289751"/>
        </a:xfrm>
        <a:custGeom>
          <a:avLst/>
          <a:gdLst/>
          <a:ahLst/>
          <a:cxnLst/>
          <a:rect l="0" t="0" r="0" b="0"/>
          <a:pathLst>
            <a:path>
              <a:moveTo>
                <a:pt x="1497171" y="0"/>
              </a:moveTo>
              <a:lnTo>
                <a:pt x="1497171" y="144875"/>
              </a:lnTo>
              <a:lnTo>
                <a:pt x="0" y="144875"/>
              </a:lnTo>
              <a:lnTo>
                <a:pt x="0" y="289751"/>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CBE9D7C8-BCF3-8F40-BD99-83D397714D74}">
      <dsp:nvSpPr>
        <dsp:cNvPr id="0" name=""/>
        <dsp:cNvSpPr/>
      </dsp:nvSpPr>
      <dsp:spPr>
        <a:xfrm>
          <a:off x="4684868" y="3204028"/>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RSA</a:t>
          </a:r>
        </a:p>
      </dsp:txBody>
      <dsp:txXfrm>
        <a:off x="4705550" y="3224710"/>
        <a:ext cx="1017849" cy="664778"/>
      </dsp:txXfrm>
    </dsp:sp>
    <dsp:sp modelId="{F74A15D9-4CC2-0F4E-AF3F-2865595650C0}">
      <dsp:nvSpPr>
        <dsp:cNvPr id="0" name=""/>
        <dsp:cNvSpPr/>
      </dsp:nvSpPr>
      <dsp:spPr>
        <a:xfrm>
          <a:off x="6711647" y="2914276"/>
          <a:ext cx="91849" cy="289751"/>
        </a:xfrm>
        <a:custGeom>
          <a:avLst/>
          <a:gdLst/>
          <a:ahLst/>
          <a:cxnLst/>
          <a:rect l="0" t="0" r="0" b="0"/>
          <a:pathLst>
            <a:path>
              <a:moveTo>
                <a:pt x="0" y="0"/>
              </a:moveTo>
              <a:lnTo>
                <a:pt x="0" y="144875"/>
              </a:lnTo>
              <a:lnTo>
                <a:pt x="91849" y="144875"/>
              </a:lnTo>
              <a:lnTo>
                <a:pt x="91849" y="289751"/>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4547BCC2-DC0F-A541-91B3-C57FBF3B1558}">
      <dsp:nvSpPr>
        <dsp:cNvPr id="0" name=""/>
        <dsp:cNvSpPr/>
      </dsp:nvSpPr>
      <dsp:spPr>
        <a:xfrm>
          <a:off x="6273890" y="3204028"/>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Immune</a:t>
          </a:r>
        </a:p>
      </dsp:txBody>
      <dsp:txXfrm>
        <a:off x="6294572" y="3224710"/>
        <a:ext cx="1017849" cy="664778"/>
      </dsp:txXfrm>
    </dsp:sp>
    <dsp:sp modelId="{33E9B125-677C-4448-BEF3-E01CA5C2B3AD}">
      <dsp:nvSpPr>
        <dsp:cNvPr id="0" name=""/>
        <dsp:cNvSpPr/>
      </dsp:nvSpPr>
      <dsp:spPr>
        <a:xfrm>
          <a:off x="6757776" y="3910170"/>
          <a:ext cx="91440" cy="282456"/>
        </a:xfrm>
        <a:custGeom>
          <a:avLst/>
          <a:gdLst/>
          <a:ahLst/>
          <a:cxnLst/>
          <a:rect l="0" t="0" r="0" b="0"/>
          <a:pathLst>
            <a:path>
              <a:moveTo>
                <a:pt x="45720" y="0"/>
              </a:moveTo>
              <a:lnTo>
                <a:pt x="45720" y="282456"/>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5A506D7B-0DCB-DA44-8A4E-79F331FBE158}">
      <dsp:nvSpPr>
        <dsp:cNvPr id="0" name=""/>
        <dsp:cNvSpPr/>
      </dsp:nvSpPr>
      <dsp:spPr>
        <a:xfrm>
          <a:off x="5510991" y="4192627"/>
          <a:ext cx="2585010"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Internalizing</a:t>
          </a:r>
        </a:p>
      </dsp:txBody>
      <dsp:txXfrm>
        <a:off x="5531673" y="4213309"/>
        <a:ext cx="2543646" cy="664778"/>
      </dsp:txXfrm>
    </dsp:sp>
    <dsp:sp modelId="{35273D3A-6499-E644-8D70-D9891204E81D}">
      <dsp:nvSpPr>
        <dsp:cNvPr id="0" name=""/>
        <dsp:cNvSpPr/>
      </dsp:nvSpPr>
      <dsp:spPr>
        <a:xfrm>
          <a:off x="6008986" y="944372"/>
          <a:ext cx="688488" cy="282456"/>
        </a:xfrm>
        <a:custGeom>
          <a:avLst/>
          <a:gdLst/>
          <a:ahLst/>
          <a:cxnLst/>
          <a:rect l="0" t="0" r="0" b="0"/>
          <a:pathLst>
            <a:path>
              <a:moveTo>
                <a:pt x="0" y="0"/>
              </a:moveTo>
              <a:lnTo>
                <a:pt x="0" y="141228"/>
              </a:lnTo>
              <a:lnTo>
                <a:pt x="688488" y="141228"/>
              </a:lnTo>
              <a:lnTo>
                <a:pt x="688488" y="282456"/>
              </a:lnTo>
            </a:path>
          </a:pathLst>
        </a:custGeom>
        <a:noFill/>
        <a:ln w="6350" cap="flat" cmpd="sng" algn="ctr">
          <a:solidFill>
            <a:schemeClr val="accent1">
              <a:shade val="6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0475A3D3-540B-A64C-8E23-139C0CBBC1BB}">
      <dsp:nvSpPr>
        <dsp:cNvPr id="0" name=""/>
        <dsp:cNvSpPr/>
      </dsp:nvSpPr>
      <dsp:spPr>
        <a:xfrm>
          <a:off x="6167868" y="1226829"/>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Histone Modifications</a:t>
          </a:r>
        </a:p>
      </dsp:txBody>
      <dsp:txXfrm>
        <a:off x="6188550" y="1247511"/>
        <a:ext cx="1017849" cy="664778"/>
      </dsp:txXfrm>
    </dsp:sp>
    <dsp:sp modelId="{56D6CB22-726F-C747-9C1B-D17C899DA2AD}">
      <dsp:nvSpPr>
        <dsp:cNvPr id="0" name=""/>
        <dsp:cNvSpPr/>
      </dsp:nvSpPr>
      <dsp:spPr>
        <a:xfrm>
          <a:off x="5309640" y="1932971"/>
          <a:ext cx="1387834" cy="275162"/>
        </a:xfrm>
        <a:custGeom>
          <a:avLst/>
          <a:gdLst/>
          <a:ahLst/>
          <a:cxnLst/>
          <a:rect l="0" t="0" r="0" b="0"/>
          <a:pathLst>
            <a:path>
              <a:moveTo>
                <a:pt x="1387834" y="0"/>
              </a:moveTo>
              <a:lnTo>
                <a:pt x="1387834" y="137581"/>
              </a:lnTo>
              <a:lnTo>
                <a:pt x="0" y="137581"/>
              </a:lnTo>
              <a:lnTo>
                <a:pt x="0" y="275162"/>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9A7C0756-EDFA-1946-8D0E-C818A4C97B5C}">
      <dsp:nvSpPr>
        <dsp:cNvPr id="0" name=""/>
        <dsp:cNvSpPr/>
      </dsp:nvSpPr>
      <dsp:spPr>
        <a:xfrm>
          <a:off x="4780033" y="2208134"/>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Proteins</a:t>
          </a:r>
        </a:p>
      </dsp:txBody>
      <dsp:txXfrm>
        <a:off x="4800715" y="2228816"/>
        <a:ext cx="1017849" cy="664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F6028-41C8-4A87-84FD-ABE92DC5B99E}">
      <dsp:nvSpPr>
        <dsp:cNvPr id="0" name=""/>
        <dsp:cNvSpPr/>
      </dsp:nvSpPr>
      <dsp:spPr>
        <a:xfrm>
          <a:off x="1796016" y="257366"/>
          <a:ext cx="3325970" cy="3325970"/>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Biological Processes</a:t>
          </a:r>
        </a:p>
      </dsp:txBody>
      <dsp:txXfrm>
        <a:off x="3548882" y="962155"/>
        <a:ext cx="1187846" cy="989872"/>
      </dsp:txXfrm>
    </dsp:sp>
    <dsp:sp modelId="{BCF56582-F739-40DD-935B-62437CD8D7B2}">
      <dsp:nvSpPr>
        <dsp:cNvPr id="0" name=""/>
        <dsp:cNvSpPr/>
      </dsp:nvSpPr>
      <dsp:spPr>
        <a:xfrm>
          <a:off x="1727517" y="376151"/>
          <a:ext cx="3325970" cy="3325970"/>
        </a:xfrm>
        <a:prstGeom prst="pie">
          <a:avLst>
            <a:gd name="adj1" fmla="val 1800000"/>
            <a:gd name="adj2" fmla="val 900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Health &amp; Behavior</a:t>
          </a:r>
        </a:p>
      </dsp:txBody>
      <dsp:txXfrm>
        <a:off x="2519415" y="2534072"/>
        <a:ext cx="1781770" cy="871087"/>
      </dsp:txXfrm>
    </dsp:sp>
    <dsp:sp modelId="{35FFD35E-83A6-465E-A89A-E925B67A9C4A}">
      <dsp:nvSpPr>
        <dsp:cNvPr id="0" name=""/>
        <dsp:cNvSpPr/>
      </dsp:nvSpPr>
      <dsp:spPr>
        <a:xfrm>
          <a:off x="1659018" y="257366"/>
          <a:ext cx="3325970" cy="3325970"/>
        </a:xfrm>
        <a:prstGeom prst="pie">
          <a:avLst>
            <a:gd name="adj1" fmla="val 9000000"/>
            <a:gd name="adj2" fmla="val 162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 Experience</a:t>
          </a:r>
        </a:p>
      </dsp:txBody>
      <dsp:txXfrm>
        <a:off x="2044276" y="962155"/>
        <a:ext cx="1187846" cy="989872"/>
      </dsp:txXfrm>
    </dsp:sp>
    <dsp:sp modelId="{D0CB366D-CF64-4E00-A852-2B73C927FE7B}">
      <dsp:nvSpPr>
        <dsp:cNvPr id="0" name=""/>
        <dsp:cNvSpPr/>
      </dsp:nvSpPr>
      <dsp:spPr>
        <a:xfrm>
          <a:off x="1590397" y="51473"/>
          <a:ext cx="3737757" cy="3737757"/>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5D9C91-F356-49CF-8019-890B50E6A412}">
      <dsp:nvSpPr>
        <dsp:cNvPr id="0" name=""/>
        <dsp:cNvSpPr/>
      </dsp:nvSpPr>
      <dsp:spPr>
        <a:xfrm>
          <a:off x="1521624" y="170047"/>
          <a:ext cx="3737757" cy="3737757"/>
        </a:xfrm>
        <a:prstGeom prst="circularArrow">
          <a:avLst>
            <a:gd name="adj1" fmla="val 5085"/>
            <a:gd name="adj2" fmla="val 327528"/>
            <a:gd name="adj3" fmla="val 8671970"/>
            <a:gd name="adj4" fmla="val 1800502"/>
            <a:gd name="adj5" fmla="val 5932"/>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3982B5-5A6C-484C-9A6D-1539C6CC0452}">
      <dsp:nvSpPr>
        <dsp:cNvPr id="0" name=""/>
        <dsp:cNvSpPr/>
      </dsp:nvSpPr>
      <dsp:spPr>
        <a:xfrm>
          <a:off x="1452850" y="51473"/>
          <a:ext cx="3737757" cy="3737757"/>
        </a:xfrm>
        <a:prstGeom prst="circularArrow">
          <a:avLst>
            <a:gd name="adj1" fmla="val 5085"/>
            <a:gd name="adj2" fmla="val 327528"/>
            <a:gd name="adj3" fmla="val 15873039"/>
            <a:gd name="adj4" fmla="val 9000000"/>
            <a:gd name="adj5" fmla="val 5932"/>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F6028-41C8-4A87-84FD-ABE92DC5B99E}">
      <dsp:nvSpPr>
        <dsp:cNvPr id="0" name=""/>
        <dsp:cNvSpPr/>
      </dsp:nvSpPr>
      <dsp:spPr>
        <a:xfrm>
          <a:off x="1242245" y="172435"/>
          <a:ext cx="2228396" cy="2228396"/>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Biological Processes</a:t>
          </a:r>
        </a:p>
      </dsp:txBody>
      <dsp:txXfrm>
        <a:off x="2416663" y="644643"/>
        <a:ext cx="795855" cy="663213"/>
      </dsp:txXfrm>
    </dsp:sp>
    <dsp:sp modelId="{BCF56582-F739-40DD-935B-62437CD8D7B2}">
      <dsp:nvSpPr>
        <dsp:cNvPr id="0" name=""/>
        <dsp:cNvSpPr/>
      </dsp:nvSpPr>
      <dsp:spPr>
        <a:xfrm>
          <a:off x="1196351" y="252021"/>
          <a:ext cx="2228396" cy="2228396"/>
        </a:xfrm>
        <a:prstGeom prst="pie">
          <a:avLst>
            <a:gd name="adj1" fmla="val 1800000"/>
            <a:gd name="adj2" fmla="val 900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Health &amp; Behavior</a:t>
          </a:r>
        </a:p>
      </dsp:txBody>
      <dsp:txXfrm>
        <a:off x="1726921" y="1697825"/>
        <a:ext cx="1193783" cy="583627"/>
      </dsp:txXfrm>
    </dsp:sp>
    <dsp:sp modelId="{35FFD35E-83A6-465E-A89A-E925B67A9C4A}">
      <dsp:nvSpPr>
        <dsp:cNvPr id="0" name=""/>
        <dsp:cNvSpPr/>
      </dsp:nvSpPr>
      <dsp:spPr>
        <a:xfrm>
          <a:off x="1150456" y="172435"/>
          <a:ext cx="2228396" cy="2228396"/>
        </a:xfrm>
        <a:prstGeom prst="pie">
          <a:avLst>
            <a:gd name="adj1" fmla="val 9000000"/>
            <a:gd name="adj2" fmla="val 162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 Experience</a:t>
          </a:r>
        </a:p>
      </dsp:txBody>
      <dsp:txXfrm>
        <a:off x="1408579" y="644643"/>
        <a:ext cx="795855" cy="663213"/>
      </dsp:txXfrm>
    </dsp:sp>
    <dsp:sp modelId="{D0CB366D-CF64-4E00-A852-2B73C927FE7B}">
      <dsp:nvSpPr>
        <dsp:cNvPr id="0" name=""/>
        <dsp:cNvSpPr/>
      </dsp:nvSpPr>
      <dsp:spPr>
        <a:xfrm>
          <a:off x="1104481" y="34487"/>
          <a:ext cx="2504293" cy="2504293"/>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5D9C91-F356-49CF-8019-890B50E6A412}">
      <dsp:nvSpPr>
        <dsp:cNvPr id="0" name=""/>
        <dsp:cNvSpPr/>
      </dsp:nvSpPr>
      <dsp:spPr>
        <a:xfrm>
          <a:off x="1058402" y="113931"/>
          <a:ext cx="2504293" cy="2504293"/>
        </a:xfrm>
        <a:prstGeom prst="circularArrow">
          <a:avLst>
            <a:gd name="adj1" fmla="val 5085"/>
            <a:gd name="adj2" fmla="val 327528"/>
            <a:gd name="adj3" fmla="val 8671970"/>
            <a:gd name="adj4" fmla="val 1800502"/>
            <a:gd name="adj5" fmla="val 5932"/>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3982B5-5A6C-484C-9A6D-1539C6CC0452}">
      <dsp:nvSpPr>
        <dsp:cNvPr id="0" name=""/>
        <dsp:cNvSpPr/>
      </dsp:nvSpPr>
      <dsp:spPr>
        <a:xfrm>
          <a:off x="1012324" y="34487"/>
          <a:ext cx="2504293" cy="2504293"/>
        </a:xfrm>
        <a:prstGeom prst="circularArrow">
          <a:avLst>
            <a:gd name="adj1" fmla="val 5085"/>
            <a:gd name="adj2" fmla="val 327528"/>
            <a:gd name="adj3" fmla="val 15873039"/>
            <a:gd name="adj4" fmla="val 9000000"/>
            <a:gd name="adj5" fmla="val 5932"/>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F6028-41C8-4A87-84FD-ABE92DC5B99E}">
      <dsp:nvSpPr>
        <dsp:cNvPr id="0" name=""/>
        <dsp:cNvSpPr/>
      </dsp:nvSpPr>
      <dsp:spPr>
        <a:xfrm>
          <a:off x="1242245" y="172435"/>
          <a:ext cx="2228396" cy="2228396"/>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Biological Processes</a:t>
          </a:r>
        </a:p>
      </dsp:txBody>
      <dsp:txXfrm>
        <a:off x="2416663" y="644643"/>
        <a:ext cx="795855" cy="663213"/>
      </dsp:txXfrm>
    </dsp:sp>
    <dsp:sp modelId="{BCF56582-F739-40DD-935B-62437CD8D7B2}">
      <dsp:nvSpPr>
        <dsp:cNvPr id="0" name=""/>
        <dsp:cNvSpPr/>
      </dsp:nvSpPr>
      <dsp:spPr>
        <a:xfrm>
          <a:off x="1196351" y="252021"/>
          <a:ext cx="2228396" cy="2228396"/>
        </a:xfrm>
        <a:prstGeom prst="pie">
          <a:avLst>
            <a:gd name="adj1" fmla="val 1800000"/>
            <a:gd name="adj2" fmla="val 900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Health &amp; Behavior</a:t>
          </a:r>
        </a:p>
      </dsp:txBody>
      <dsp:txXfrm>
        <a:off x="1726921" y="1697825"/>
        <a:ext cx="1193783" cy="583627"/>
      </dsp:txXfrm>
    </dsp:sp>
    <dsp:sp modelId="{35FFD35E-83A6-465E-A89A-E925B67A9C4A}">
      <dsp:nvSpPr>
        <dsp:cNvPr id="0" name=""/>
        <dsp:cNvSpPr/>
      </dsp:nvSpPr>
      <dsp:spPr>
        <a:xfrm>
          <a:off x="1150456" y="172435"/>
          <a:ext cx="2228396" cy="2228396"/>
        </a:xfrm>
        <a:prstGeom prst="pie">
          <a:avLst>
            <a:gd name="adj1" fmla="val 9000000"/>
            <a:gd name="adj2" fmla="val 162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 Experience</a:t>
          </a:r>
        </a:p>
      </dsp:txBody>
      <dsp:txXfrm>
        <a:off x="1408579" y="644643"/>
        <a:ext cx="795855" cy="663213"/>
      </dsp:txXfrm>
    </dsp:sp>
    <dsp:sp modelId="{D0CB366D-CF64-4E00-A852-2B73C927FE7B}">
      <dsp:nvSpPr>
        <dsp:cNvPr id="0" name=""/>
        <dsp:cNvSpPr/>
      </dsp:nvSpPr>
      <dsp:spPr>
        <a:xfrm>
          <a:off x="1104481" y="34487"/>
          <a:ext cx="2504293" cy="2504293"/>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5D9C91-F356-49CF-8019-890B50E6A412}">
      <dsp:nvSpPr>
        <dsp:cNvPr id="0" name=""/>
        <dsp:cNvSpPr/>
      </dsp:nvSpPr>
      <dsp:spPr>
        <a:xfrm>
          <a:off x="1058402" y="113931"/>
          <a:ext cx="2504293" cy="2504293"/>
        </a:xfrm>
        <a:prstGeom prst="circularArrow">
          <a:avLst>
            <a:gd name="adj1" fmla="val 5085"/>
            <a:gd name="adj2" fmla="val 327528"/>
            <a:gd name="adj3" fmla="val 8671970"/>
            <a:gd name="adj4" fmla="val 1800502"/>
            <a:gd name="adj5" fmla="val 5932"/>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3982B5-5A6C-484C-9A6D-1539C6CC0452}">
      <dsp:nvSpPr>
        <dsp:cNvPr id="0" name=""/>
        <dsp:cNvSpPr/>
      </dsp:nvSpPr>
      <dsp:spPr>
        <a:xfrm>
          <a:off x="1012324" y="34487"/>
          <a:ext cx="2504293" cy="2504293"/>
        </a:xfrm>
        <a:prstGeom prst="circularArrow">
          <a:avLst>
            <a:gd name="adj1" fmla="val 5085"/>
            <a:gd name="adj2" fmla="val 327528"/>
            <a:gd name="adj3" fmla="val 15873039"/>
            <a:gd name="adj4" fmla="val 9000000"/>
            <a:gd name="adj5" fmla="val 5932"/>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F6028-41C8-4A87-84FD-ABE92DC5B99E}">
      <dsp:nvSpPr>
        <dsp:cNvPr id="0" name=""/>
        <dsp:cNvSpPr/>
      </dsp:nvSpPr>
      <dsp:spPr>
        <a:xfrm>
          <a:off x="1242245" y="172435"/>
          <a:ext cx="2228396" cy="2228396"/>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Biological Processes</a:t>
          </a:r>
        </a:p>
      </dsp:txBody>
      <dsp:txXfrm>
        <a:off x="2416663" y="644643"/>
        <a:ext cx="795855" cy="663213"/>
      </dsp:txXfrm>
    </dsp:sp>
    <dsp:sp modelId="{BCF56582-F739-40DD-935B-62437CD8D7B2}">
      <dsp:nvSpPr>
        <dsp:cNvPr id="0" name=""/>
        <dsp:cNvSpPr/>
      </dsp:nvSpPr>
      <dsp:spPr>
        <a:xfrm>
          <a:off x="1196351" y="252021"/>
          <a:ext cx="2228396" cy="2228396"/>
        </a:xfrm>
        <a:prstGeom prst="pie">
          <a:avLst>
            <a:gd name="adj1" fmla="val 1800000"/>
            <a:gd name="adj2" fmla="val 900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Health &amp; Behavior</a:t>
          </a:r>
        </a:p>
      </dsp:txBody>
      <dsp:txXfrm>
        <a:off x="1726921" y="1697825"/>
        <a:ext cx="1193783" cy="583627"/>
      </dsp:txXfrm>
    </dsp:sp>
    <dsp:sp modelId="{35FFD35E-83A6-465E-A89A-E925B67A9C4A}">
      <dsp:nvSpPr>
        <dsp:cNvPr id="0" name=""/>
        <dsp:cNvSpPr/>
      </dsp:nvSpPr>
      <dsp:spPr>
        <a:xfrm>
          <a:off x="1150456" y="172435"/>
          <a:ext cx="2228396" cy="2228396"/>
        </a:xfrm>
        <a:prstGeom prst="pie">
          <a:avLst>
            <a:gd name="adj1" fmla="val 9000000"/>
            <a:gd name="adj2" fmla="val 162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 Experience</a:t>
          </a:r>
        </a:p>
      </dsp:txBody>
      <dsp:txXfrm>
        <a:off x="1408579" y="644643"/>
        <a:ext cx="795855" cy="663213"/>
      </dsp:txXfrm>
    </dsp:sp>
    <dsp:sp modelId="{D0CB366D-CF64-4E00-A852-2B73C927FE7B}">
      <dsp:nvSpPr>
        <dsp:cNvPr id="0" name=""/>
        <dsp:cNvSpPr/>
      </dsp:nvSpPr>
      <dsp:spPr>
        <a:xfrm>
          <a:off x="1104481" y="34487"/>
          <a:ext cx="2504293" cy="2504293"/>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5D9C91-F356-49CF-8019-890B50E6A412}">
      <dsp:nvSpPr>
        <dsp:cNvPr id="0" name=""/>
        <dsp:cNvSpPr/>
      </dsp:nvSpPr>
      <dsp:spPr>
        <a:xfrm>
          <a:off x="1058402" y="113931"/>
          <a:ext cx="2504293" cy="2504293"/>
        </a:xfrm>
        <a:prstGeom prst="circularArrow">
          <a:avLst>
            <a:gd name="adj1" fmla="val 5085"/>
            <a:gd name="adj2" fmla="val 327528"/>
            <a:gd name="adj3" fmla="val 8671970"/>
            <a:gd name="adj4" fmla="val 1800502"/>
            <a:gd name="adj5" fmla="val 5932"/>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3982B5-5A6C-484C-9A6D-1539C6CC0452}">
      <dsp:nvSpPr>
        <dsp:cNvPr id="0" name=""/>
        <dsp:cNvSpPr/>
      </dsp:nvSpPr>
      <dsp:spPr>
        <a:xfrm>
          <a:off x="1012324" y="34487"/>
          <a:ext cx="2504293" cy="2504293"/>
        </a:xfrm>
        <a:prstGeom prst="circularArrow">
          <a:avLst>
            <a:gd name="adj1" fmla="val 5085"/>
            <a:gd name="adj2" fmla="val 327528"/>
            <a:gd name="adj3" fmla="val 15873039"/>
            <a:gd name="adj4" fmla="val 9000000"/>
            <a:gd name="adj5" fmla="val 5932"/>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F6028-41C8-4A87-84FD-ABE92DC5B99E}">
      <dsp:nvSpPr>
        <dsp:cNvPr id="0" name=""/>
        <dsp:cNvSpPr/>
      </dsp:nvSpPr>
      <dsp:spPr>
        <a:xfrm>
          <a:off x="1796016" y="257366"/>
          <a:ext cx="3325970" cy="3325970"/>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Biological Processes</a:t>
          </a:r>
        </a:p>
      </dsp:txBody>
      <dsp:txXfrm>
        <a:off x="3548882" y="962155"/>
        <a:ext cx="1187846" cy="989872"/>
      </dsp:txXfrm>
    </dsp:sp>
    <dsp:sp modelId="{BCF56582-F739-40DD-935B-62437CD8D7B2}">
      <dsp:nvSpPr>
        <dsp:cNvPr id="0" name=""/>
        <dsp:cNvSpPr/>
      </dsp:nvSpPr>
      <dsp:spPr>
        <a:xfrm>
          <a:off x="1727517" y="376151"/>
          <a:ext cx="3325970" cy="3325970"/>
        </a:xfrm>
        <a:prstGeom prst="pie">
          <a:avLst>
            <a:gd name="adj1" fmla="val 1800000"/>
            <a:gd name="adj2" fmla="val 900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Health &amp; Behavior</a:t>
          </a:r>
        </a:p>
      </dsp:txBody>
      <dsp:txXfrm>
        <a:off x="2519415" y="2534072"/>
        <a:ext cx="1781770" cy="871087"/>
      </dsp:txXfrm>
    </dsp:sp>
    <dsp:sp modelId="{35FFD35E-83A6-465E-A89A-E925B67A9C4A}">
      <dsp:nvSpPr>
        <dsp:cNvPr id="0" name=""/>
        <dsp:cNvSpPr/>
      </dsp:nvSpPr>
      <dsp:spPr>
        <a:xfrm>
          <a:off x="1659018" y="257366"/>
          <a:ext cx="3325970" cy="3325970"/>
        </a:xfrm>
        <a:prstGeom prst="pie">
          <a:avLst>
            <a:gd name="adj1" fmla="val 9000000"/>
            <a:gd name="adj2" fmla="val 162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 Experience</a:t>
          </a:r>
        </a:p>
      </dsp:txBody>
      <dsp:txXfrm>
        <a:off x="2044276" y="962155"/>
        <a:ext cx="1187846" cy="989872"/>
      </dsp:txXfrm>
    </dsp:sp>
    <dsp:sp modelId="{D0CB366D-CF64-4E00-A852-2B73C927FE7B}">
      <dsp:nvSpPr>
        <dsp:cNvPr id="0" name=""/>
        <dsp:cNvSpPr/>
      </dsp:nvSpPr>
      <dsp:spPr>
        <a:xfrm>
          <a:off x="1590397" y="51473"/>
          <a:ext cx="3737757" cy="3737757"/>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5D9C91-F356-49CF-8019-890B50E6A412}">
      <dsp:nvSpPr>
        <dsp:cNvPr id="0" name=""/>
        <dsp:cNvSpPr/>
      </dsp:nvSpPr>
      <dsp:spPr>
        <a:xfrm>
          <a:off x="1521624" y="170047"/>
          <a:ext cx="3737757" cy="3737757"/>
        </a:xfrm>
        <a:prstGeom prst="circularArrow">
          <a:avLst>
            <a:gd name="adj1" fmla="val 5085"/>
            <a:gd name="adj2" fmla="val 327528"/>
            <a:gd name="adj3" fmla="val 8671970"/>
            <a:gd name="adj4" fmla="val 1800502"/>
            <a:gd name="adj5" fmla="val 5932"/>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3982B5-5A6C-484C-9A6D-1539C6CC0452}">
      <dsp:nvSpPr>
        <dsp:cNvPr id="0" name=""/>
        <dsp:cNvSpPr/>
      </dsp:nvSpPr>
      <dsp:spPr>
        <a:xfrm>
          <a:off x="1452850" y="51473"/>
          <a:ext cx="3737757" cy="3737757"/>
        </a:xfrm>
        <a:prstGeom prst="circularArrow">
          <a:avLst>
            <a:gd name="adj1" fmla="val 5085"/>
            <a:gd name="adj2" fmla="val 327528"/>
            <a:gd name="adj3" fmla="val 15873039"/>
            <a:gd name="adj4" fmla="val 9000000"/>
            <a:gd name="adj5" fmla="val 5932"/>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8BC95-F615-7247-8D5A-108A6638E997}">
      <dsp:nvSpPr>
        <dsp:cNvPr id="0" name=""/>
        <dsp:cNvSpPr/>
      </dsp:nvSpPr>
      <dsp:spPr>
        <a:xfrm>
          <a:off x="0" y="4122013"/>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Behaviors  </a:t>
          </a:r>
        </a:p>
      </dsp:txBody>
      <dsp:txXfrm>
        <a:off x="0" y="4122013"/>
        <a:ext cx="2479164" cy="847370"/>
      </dsp:txXfrm>
    </dsp:sp>
    <dsp:sp modelId="{C900A0F3-CBBA-BD4A-8F5B-DDAE4CAD4BD9}">
      <dsp:nvSpPr>
        <dsp:cNvPr id="0" name=""/>
        <dsp:cNvSpPr/>
      </dsp:nvSpPr>
      <dsp:spPr>
        <a:xfrm>
          <a:off x="0" y="3133413"/>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Physio Correlates</a:t>
          </a:r>
        </a:p>
      </dsp:txBody>
      <dsp:txXfrm>
        <a:off x="0" y="3133413"/>
        <a:ext cx="2479164" cy="847370"/>
      </dsp:txXfrm>
    </dsp:sp>
    <dsp:sp modelId="{79BB5294-379C-BC4A-BD34-C67D9A1A2679}">
      <dsp:nvSpPr>
        <dsp:cNvPr id="0" name=""/>
        <dsp:cNvSpPr/>
      </dsp:nvSpPr>
      <dsp:spPr>
        <a:xfrm>
          <a:off x="0" y="2144814"/>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err="1"/>
            <a:t>Expressome</a:t>
          </a:r>
          <a:endParaRPr lang="en-US" sz="2400" kern="1200" dirty="0"/>
        </a:p>
      </dsp:txBody>
      <dsp:txXfrm>
        <a:off x="0" y="2144814"/>
        <a:ext cx="2479164" cy="847370"/>
      </dsp:txXfrm>
    </dsp:sp>
    <dsp:sp modelId="{829AE343-D01A-ED42-92EE-0EB35B39C7F2}">
      <dsp:nvSpPr>
        <dsp:cNvPr id="0" name=""/>
        <dsp:cNvSpPr/>
      </dsp:nvSpPr>
      <dsp:spPr>
        <a:xfrm>
          <a:off x="0" y="1156215"/>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Epigenetics</a:t>
          </a:r>
        </a:p>
      </dsp:txBody>
      <dsp:txXfrm>
        <a:off x="0" y="1156215"/>
        <a:ext cx="2479164" cy="847370"/>
      </dsp:txXfrm>
    </dsp:sp>
    <dsp:sp modelId="{B62FF3F3-12D3-2D4B-82F1-457D633BF3D2}">
      <dsp:nvSpPr>
        <dsp:cNvPr id="0" name=""/>
        <dsp:cNvSpPr/>
      </dsp:nvSpPr>
      <dsp:spPr>
        <a:xfrm>
          <a:off x="0" y="167616"/>
          <a:ext cx="8263883" cy="8473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Genetics</a:t>
          </a:r>
        </a:p>
      </dsp:txBody>
      <dsp:txXfrm>
        <a:off x="0" y="167616"/>
        <a:ext cx="2479164" cy="847370"/>
      </dsp:txXfrm>
    </dsp:sp>
    <dsp:sp modelId="{D21984A6-9EDA-C940-BE3F-7323DF297801}">
      <dsp:nvSpPr>
        <dsp:cNvPr id="0" name=""/>
        <dsp:cNvSpPr/>
      </dsp:nvSpPr>
      <dsp:spPr>
        <a:xfrm>
          <a:off x="5479379" y="238230"/>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Genotype</a:t>
          </a:r>
        </a:p>
      </dsp:txBody>
      <dsp:txXfrm>
        <a:off x="5500061" y="258912"/>
        <a:ext cx="1017849" cy="664778"/>
      </dsp:txXfrm>
    </dsp:sp>
    <dsp:sp modelId="{909C9259-6767-DD4C-9467-B8A012BCBC75}">
      <dsp:nvSpPr>
        <dsp:cNvPr id="0" name=""/>
        <dsp:cNvSpPr/>
      </dsp:nvSpPr>
      <dsp:spPr>
        <a:xfrm>
          <a:off x="5320497" y="944372"/>
          <a:ext cx="688488" cy="282456"/>
        </a:xfrm>
        <a:custGeom>
          <a:avLst/>
          <a:gdLst/>
          <a:ahLst/>
          <a:cxnLst/>
          <a:rect l="0" t="0" r="0" b="0"/>
          <a:pathLst>
            <a:path>
              <a:moveTo>
                <a:pt x="688488" y="0"/>
              </a:moveTo>
              <a:lnTo>
                <a:pt x="688488" y="141228"/>
              </a:lnTo>
              <a:lnTo>
                <a:pt x="0" y="141228"/>
              </a:lnTo>
              <a:lnTo>
                <a:pt x="0" y="282456"/>
              </a:lnTo>
            </a:path>
          </a:pathLst>
        </a:custGeom>
        <a:noFill/>
        <a:ln w="6350" cap="flat" cmpd="sng" algn="ctr">
          <a:solidFill>
            <a:schemeClr val="accent1">
              <a:shade val="6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24E19AA7-7305-7444-B6F1-D1B1EDA41A5B}">
      <dsp:nvSpPr>
        <dsp:cNvPr id="0" name=""/>
        <dsp:cNvSpPr/>
      </dsp:nvSpPr>
      <dsp:spPr>
        <a:xfrm>
          <a:off x="4790890" y="1226829"/>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DNA Methylation</a:t>
          </a:r>
        </a:p>
      </dsp:txBody>
      <dsp:txXfrm>
        <a:off x="4811572" y="1247511"/>
        <a:ext cx="1017849" cy="664778"/>
      </dsp:txXfrm>
    </dsp:sp>
    <dsp:sp modelId="{7B40ED4C-3F71-F041-90ED-8961175D0312}">
      <dsp:nvSpPr>
        <dsp:cNvPr id="0" name=""/>
        <dsp:cNvSpPr/>
      </dsp:nvSpPr>
      <dsp:spPr>
        <a:xfrm>
          <a:off x="5320497" y="1932971"/>
          <a:ext cx="1391149" cy="275162"/>
        </a:xfrm>
        <a:custGeom>
          <a:avLst/>
          <a:gdLst/>
          <a:ahLst/>
          <a:cxnLst/>
          <a:rect l="0" t="0" r="0" b="0"/>
          <a:pathLst>
            <a:path>
              <a:moveTo>
                <a:pt x="0" y="0"/>
              </a:moveTo>
              <a:lnTo>
                <a:pt x="0" y="137581"/>
              </a:lnTo>
              <a:lnTo>
                <a:pt x="1391149" y="137581"/>
              </a:lnTo>
              <a:lnTo>
                <a:pt x="1391149" y="275162"/>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BE252697-91B9-2C49-A903-16AB096F0693}">
      <dsp:nvSpPr>
        <dsp:cNvPr id="0" name=""/>
        <dsp:cNvSpPr/>
      </dsp:nvSpPr>
      <dsp:spPr>
        <a:xfrm>
          <a:off x="6182040" y="2208134"/>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RNA Expression</a:t>
          </a:r>
        </a:p>
      </dsp:txBody>
      <dsp:txXfrm>
        <a:off x="6202722" y="2228816"/>
        <a:ext cx="1017849" cy="664778"/>
      </dsp:txXfrm>
    </dsp:sp>
    <dsp:sp modelId="{CF3E41BB-F49F-564F-9BD2-0D877376F624}">
      <dsp:nvSpPr>
        <dsp:cNvPr id="0" name=""/>
        <dsp:cNvSpPr/>
      </dsp:nvSpPr>
      <dsp:spPr>
        <a:xfrm>
          <a:off x="3837497" y="2914276"/>
          <a:ext cx="2874149" cy="289751"/>
        </a:xfrm>
        <a:custGeom>
          <a:avLst/>
          <a:gdLst/>
          <a:ahLst/>
          <a:cxnLst/>
          <a:rect l="0" t="0" r="0" b="0"/>
          <a:pathLst>
            <a:path>
              <a:moveTo>
                <a:pt x="2874149" y="0"/>
              </a:moveTo>
              <a:lnTo>
                <a:pt x="2874149" y="144875"/>
              </a:lnTo>
              <a:lnTo>
                <a:pt x="0" y="144875"/>
              </a:lnTo>
              <a:lnTo>
                <a:pt x="0" y="289751"/>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8A954FAD-C76E-3747-B929-340165D8EE10}">
      <dsp:nvSpPr>
        <dsp:cNvPr id="0" name=""/>
        <dsp:cNvSpPr/>
      </dsp:nvSpPr>
      <dsp:spPr>
        <a:xfrm>
          <a:off x="3307891" y="3204028"/>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Hormones</a:t>
          </a:r>
        </a:p>
      </dsp:txBody>
      <dsp:txXfrm>
        <a:off x="3328573" y="3224710"/>
        <a:ext cx="1017849" cy="664778"/>
      </dsp:txXfrm>
    </dsp:sp>
    <dsp:sp modelId="{6BE5D6D6-6BE5-8B45-9759-BF3E0432A3E1}">
      <dsp:nvSpPr>
        <dsp:cNvPr id="0" name=""/>
        <dsp:cNvSpPr/>
      </dsp:nvSpPr>
      <dsp:spPr>
        <a:xfrm>
          <a:off x="3791777" y="3910170"/>
          <a:ext cx="91440" cy="282456"/>
        </a:xfrm>
        <a:custGeom>
          <a:avLst/>
          <a:gdLst/>
          <a:ahLst/>
          <a:cxnLst/>
          <a:rect l="0" t="0" r="0" b="0"/>
          <a:pathLst>
            <a:path>
              <a:moveTo>
                <a:pt x="45720" y="0"/>
              </a:moveTo>
              <a:lnTo>
                <a:pt x="45720" y="282456"/>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C460C973-EDC1-6946-94D9-E5A8A375FC65}">
      <dsp:nvSpPr>
        <dsp:cNvPr id="0" name=""/>
        <dsp:cNvSpPr/>
      </dsp:nvSpPr>
      <dsp:spPr>
        <a:xfrm>
          <a:off x="2481768" y="4192627"/>
          <a:ext cx="2711459"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Externalizing</a:t>
          </a:r>
        </a:p>
      </dsp:txBody>
      <dsp:txXfrm>
        <a:off x="2502450" y="4213309"/>
        <a:ext cx="2670095" cy="664778"/>
      </dsp:txXfrm>
    </dsp:sp>
    <dsp:sp modelId="{670E4BAC-22C6-944F-BA8E-56F3D9D4B215}">
      <dsp:nvSpPr>
        <dsp:cNvPr id="0" name=""/>
        <dsp:cNvSpPr/>
      </dsp:nvSpPr>
      <dsp:spPr>
        <a:xfrm>
          <a:off x="5214475" y="2914276"/>
          <a:ext cx="1497171" cy="289751"/>
        </a:xfrm>
        <a:custGeom>
          <a:avLst/>
          <a:gdLst/>
          <a:ahLst/>
          <a:cxnLst/>
          <a:rect l="0" t="0" r="0" b="0"/>
          <a:pathLst>
            <a:path>
              <a:moveTo>
                <a:pt x="1497171" y="0"/>
              </a:moveTo>
              <a:lnTo>
                <a:pt x="1497171" y="144875"/>
              </a:lnTo>
              <a:lnTo>
                <a:pt x="0" y="144875"/>
              </a:lnTo>
              <a:lnTo>
                <a:pt x="0" y="289751"/>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CBE9D7C8-BCF3-8F40-BD99-83D397714D74}">
      <dsp:nvSpPr>
        <dsp:cNvPr id="0" name=""/>
        <dsp:cNvSpPr/>
      </dsp:nvSpPr>
      <dsp:spPr>
        <a:xfrm>
          <a:off x="4684868" y="3204028"/>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Autonomic Measures</a:t>
          </a:r>
        </a:p>
      </dsp:txBody>
      <dsp:txXfrm>
        <a:off x="4705550" y="3224710"/>
        <a:ext cx="1017849" cy="664778"/>
      </dsp:txXfrm>
    </dsp:sp>
    <dsp:sp modelId="{F74A15D9-4CC2-0F4E-AF3F-2865595650C0}">
      <dsp:nvSpPr>
        <dsp:cNvPr id="0" name=""/>
        <dsp:cNvSpPr/>
      </dsp:nvSpPr>
      <dsp:spPr>
        <a:xfrm>
          <a:off x="6711647" y="2914276"/>
          <a:ext cx="91849" cy="289751"/>
        </a:xfrm>
        <a:custGeom>
          <a:avLst/>
          <a:gdLst/>
          <a:ahLst/>
          <a:cxnLst/>
          <a:rect l="0" t="0" r="0" b="0"/>
          <a:pathLst>
            <a:path>
              <a:moveTo>
                <a:pt x="0" y="0"/>
              </a:moveTo>
              <a:lnTo>
                <a:pt x="0" y="144875"/>
              </a:lnTo>
              <a:lnTo>
                <a:pt x="91849" y="144875"/>
              </a:lnTo>
              <a:lnTo>
                <a:pt x="91849" y="289751"/>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4547BCC2-DC0F-A541-91B3-C57FBF3B1558}">
      <dsp:nvSpPr>
        <dsp:cNvPr id="0" name=""/>
        <dsp:cNvSpPr/>
      </dsp:nvSpPr>
      <dsp:spPr>
        <a:xfrm>
          <a:off x="6273890" y="3204028"/>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Immune</a:t>
          </a:r>
        </a:p>
      </dsp:txBody>
      <dsp:txXfrm>
        <a:off x="6294572" y="3224710"/>
        <a:ext cx="1017849" cy="664778"/>
      </dsp:txXfrm>
    </dsp:sp>
    <dsp:sp modelId="{33E9B125-677C-4448-BEF3-E01CA5C2B3AD}">
      <dsp:nvSpPr>
        <dsp:cNvPr id="0" name=""/>
        <dsp:cNvSpPr/>
      </dsp:nvSpPr>
      <dsp:spPr>
        <a:xfrm>
          <a:off x="6757776" y="3910170"/>
          <a:ext cx="91440" cy="282456"/>
        </a:xfrm>
        <a:custGeom>
          <a:avLst/>
          <a:gdLst/>
          <a:ahLst/>
          <a:cxnLst/>
          <a:rect l="0" t="0" r="0" b="0"/>
          <a:pathLst>
            <a:path>
              <a:moveTo>
                <a:pt x="45720" y="0"/>
              </a:moveTo>
              <a:lnTo>
                <a:pt x="45720" y="282456"/>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5A506D7B-0DCB-DA44-8A4E-79F331FBE158}">
      <dsp:nvSpPr>
        <dsp:cNvPr id="0" name=""/>
        <dsp:cNvSpPr/>
      </dsp:nvSpPr>
      <dsp:spPr>
        <a:xfrm>
          <a:off x="5510991" y="4192627"/>
          <a:ext cx="2585010"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Internalizing</a:t>
          </a:r>
        </a:p>
      </dsp:txBody>
      <dsp:txXfrm>
        <a:off x="5531673" y="4213309"/>
        <a:ext cx="2543646" cy="664778"/>
      </dsp:txXfrm>
    </dsp:sp>
    <dsp:sp modelId="{35273D3A-6499-E644-8D70-D9891204E81D}">
      <dsp:nvSpPr>
        <dsp:cNvPr id="0" name=""/>
        <dsp:cNvSpPr/>
      </dsp:nvSpPr>
      <dsp:spPr>
        <a:xfrm>
          <a:off x="6008986" y="944372"/>
          <a:ext cx="688488" cy="282456"/>
        </a:xfrm>
        <a:custGeom>
          <a:avLst/>
          <a:gdLst/>
          <a:ahLst/>
          <a:cxnLst/>
          <a:rect l="0" t="0" r="0" b="0"/>
          <a:pathLst>
            <a:path>
              <a:moveTo>
                <a:pt x="0" y="0"/>
              </a:moveTo>
              <a:lnTo>
                <a:pt x="0" y="141228"/>
              </a:lnTo>
              <a:lnTo>
                <a:pt x="688488" y="141228"/>
              </a:lnTo>
              <a:lnTo>
                <a:pt x="688488" y="282456"/>
              </a:lnTo>
            </a:path>
          </a:pathLst>
        </a:custGeom>
        <a:noFill/>
        <a:ln w="6350" cap="flat" cmpd="sng" algn="ctr">
          <a:solidFill>
            <a:schemeClr val="accent1">
              <a:shade val="6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0475A3D3-540B-A64C-8E23-139C0CBBC1BB}">
      <dsp:nvSpPr>
        <dsp:cNvPr id="0" name=""/>
        <dsp:cNvSpPr/>
      </dsp:nvSpPr>
      <dsp:spPr>
        <a:xfrm>
          <a:off x="6167868" y="1226829"/>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Histone Modifications</a:t>
          </a:r>
        </a:p>
      </dsp:txBody>
      <dsp:txXfrm>
        <a:off x="6188550" y="1247511"/>
        <a:ext cx="1017849" cy="664778"/>
      </dsp:txXfrm>
    </dsp:sp>
    <dsp:sp modelId="{56D6CB22-726F-C747-9C1B-D17C899DA2AD}">
      <dsp:nvSpPr>
        <dsp:cNvPr id="0" name=""/>
        <dsp:cNvSpPr/>
      </dsp:nvSpPr>
      <dsp:spPr>
        <a:xfrm>
          <a:off x="5309640" y="1932971"/>
          <a:ext cx="1387834" cy="275162"/>
        </a:xfrm>
        <a:custGeom>
          <a:avLst/>
          <a:gdLst/>
          <a:ahLst/>
          <a:cxnLst/>
          <a:rect l="0" t="0" r="0" b="0"/>
          <a:pathLst>
            <a:path>
              <a:moveTo>
                <a:pt x="1387834" y="0"/>
              </a:moveTo>
              <a:lnTo>
                <a:pt x="1387834" y="137581"/>
              </a:lnTo>
              <a:lnTo>
                <a:pt x="0" y="137581"/>
              </a:lnTo>
              <a:lnTo>
                <a:pt x="0" y="275162"/>
              </a:lnTo>
            </a:path>
          </a:pathLst>
        </a:custGeom>
        <a:noFill/>
        <a:ln w="6350" cap="flat" cmpd="sng" algn="ctr">
          <a:solidFill>
            <a:schemeClr val="accent1">
              <a:shade val="80000"/>
              <a:hueOff val="0"/>
              <a:satOff val="0"/>
              <a:lumOff val="0"/>
              <a:alpha val="0"/>
            </a:schemeClr>
          </a:solidFill>
          <a:prstDash val="solid"/>
          <a:miter lim="800000"/>
        </a:ln>
        <a:effectLst/>
      </dsp:spPr>
      <dsp:style>
        <a:lnRef idx="1">
          <a:scrgbClr r="0" g="0" b="0"/>
        </a:lnRef>
        <a:fillRef idx="0">
          <a:scrgbClr r="0" g="0" b="0"/>
        </a:fillRef>
        <a:effectRef idx="0">
          <a:scrgbClr r="0" g="0" b="0"/>
        </a:effectRef>
        <a:fontRef idx="minor"/>
      </dsp:style>
    </dsp:sp>
    <dsp:sp modelId="{9A7C0756-EDFA-1946-8D0E-C818A4C97B5C}">
      <dsp:nvSpPr>
        <dsp:cNvPr id="0" name=""/>
        <dsp:cNvSpPr/>
      </dsp:nvSpPr>
      <dsp:spPr>
        <a:xfrm>
          <a:off x="4780033" y="2208134"/>
          <a:ext cx="1059213" cy="70614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Proteins</a:t>
          </a:r>
        </a:p>
      </dsp:txBody>
      <dsp:txXfrm>
        <a:off x="4800715" y="2228816"/>
        <a:ext cx="1017849" cy="6647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F6028-41C8-4A87-84FD-ABE92DC5B99E}">
      <dsp:nvSpPr>
        <dsp:cNvPr id="0" name=""/>
        <dsp:cNvSpPr/>
      </dsp:nvSpPr>
      <dsp:spPr>
        <a:xfrm>
          <a:off x="1599505" y="127565"/>
          <a:ext cx="1648537" cy="1648537"/>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Biological Processes</a:t>
          </a:r>
        </a:p>
      </dsp:txBody>
      <dsp:txXfrm>
        <a:off x="2468323" y="476898"/>
        <a:ext cx="588763" cy="490636"/>
      </dsp:txXfrm>
    </dsp:sp>
    <dsp:sp modelId="{BCF56582-F739-40DD-935B-62437CD8D7B2}">
      <dsp:nvSpPr>
        <dsp:cNvPr id="0" name=""/>
        <dsp:cNvSpPr/>
      </dsp:nvSpPr>
      <dsp:spPr>
        <a:xfrm>
          <a:off x="1565553" y="186441"/>
          <a:ext cx="1648537" cy="1648537"/>
        </a:xfrm>
        <a:prstGeom prst="pie">
          <a:avLst>
            <a:gd name="adj1" fmla="val 1800000"/>
            <a:gd name="adj2" fmla="val 900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Health &amp; Behavior</a:t>
          </a:r>
        </a:p>
      </dsp:txBody>
      <dsp:txXfrm>
        <a:off x="1958062" y="1256028"/>
        <a:ext cx="883145" cy="431759"/>
      </dsp:txXfrm>
    </dsp:sp>
    <dsp:sp modelId="{35FFD35E-83A6-465E-A89A-E925B67A9C4A}">
      <dsp:nvSpPr>
        <dsp:cNvPr id="0" name=""/>
        <dsp:cNvSpPr/>
      </dsp:nvSpPr>
      <dsp:spPr>
        <a:xfrm>
          <a:off x="1531601" y="127565"/>
          <a:ext cx="1648537" cy="1648537"/>
        </a:xfrm>
        <a:prstGeom prst="pie">
          <a:avLst>
            <a:gd name="adj1" fmla="val 9000000"/>
            <a:gd name="adj2" fmla="val 1620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 Experience</a:t>
          </a:r>
        </a:p>
      </dsp:txBody>
      <dsp:txXfrm>
        <a:off x="1722556" y="476898"/>
        <a:ext cx="588763" cy="490636"/>
      </dsp:txXfrm>
    </dsp:sp>
    <dsp:sp modelId="{D0CB366D-CF64-4E00-A852-2B73C927FE7B}">
      <dsp:nvSpPr>
        <dsp:cNvPr id="0" name=""/>
        <dsp:cNvSpPr/>
      </dsp:nvSpPr>
      <dsp:spPr>
        <a:xfrm>
          <a:off x="1497588" y="25513"/>
          <a:ext cx="1852642" cy="1852642"/>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75D9C91-F356-49CF-8019-890B50E6A412}">
      <dsp:nvSpPr>
        <dsp:cNvPr id="0" name=""/>
        <dsp:cNvSpPr/>
      </dsp:nvSpPr>
      <dsp:spPr>
        <a:xfrm>
          <a:off x="1463500" y="84285"/>
          <a:ext cx="1852642" cy="1852642"/>
        </a:xfrm>
        <a:prstGeom prst="circularArrow">
          <a:avLst>
            <a:gd name="adj1" fmla="val 5085"/>
            <a:gd name="adj2" fmla="val 327528"/>
            <a:gd name="adj3" fmla="val 8671970"/>
            <a:gd name="adj4" fmla="val 1800502"/>
            <a:gd name="adj5" fmla="val 5932"/>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83982B5-5A6C-484C-9A6D-1539C6CC0452}">
      <dsp:nvSpPr>
        <dsp:cNvPr id="0" name=""/>
        <dsp:cNvSpPr/>
      </dsp:nvSpPr>
      <dsp:spPr>
        <a:xfrm>
          <a:off x="1429412" y="25513"/>
          <a:ext cx="1852642" cy="1852642"/>
        </a:xfrm>
        <a:prstGeom prst="circularArrow">
          <a:avLst>
            <a:gd name="adj1" fmla="val 5085"/>
            <a:gd name="adj2" fmla="val 327528"/>
            <a:gd name="adj3" fmla="val 15873039"/>
            <a:gd name="adj4" fmla="val 9000000"/>
            <a:gd name="adj5" fmla="val 5932"/>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700FC0-9E7A-4C53-8A3B-3C3C9A736C42}" type="datetimeFigureOut">
              <a:rPr lang="en-US" smtClean="0"/>
              <a:t>4/8/2017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48944F-81ED-4843-A3E6-D41A6908762D}" type="slidenum">
              <a:rPr lang="en-US" smtClean="0"/>
              <a:t>‹#›</a:t>
            </a:fld>
            <a:endParaRPr lang="en-US"/>
          </a:p>
        </p:txBody>
      </p:sp>
    </p:spTree>
    <p:extLst>
      <p:ext uri="{BB962C8B-B14F-4D97-AF65-F5344CB8AC3E}">
        <p14:creationId xmlns:p14="http://schemas.microsoft.com/office/powerpoint/2010/main" val="145071420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05T20:44:24.747"/>
    </inkml:context>
    <inkml:brush xml:id="br0">
      <inkml:brushProperty name="width" value="0.025" units="cm"/>
      <inkml:brushProperty name="height" value="0.025" units="cm"/>
    </inkml:brush>
  </inkml:definitions>
  <inkml:traceGroup>
    <inkml:annotationXML>
      <emma:emma xmlns:emma="http://www.w3.org/2003/04/emma" version="1.0">
        <emma:interpretation id="{92BF4AC8-8626-495C-B3EB-05B8586D66CA}" emma:medium="tactile" emma:mode="ink">
          <msink:context xmlns:msink="http://schemas.microsoft.com/ink/2010/main" type="writingRegion" rotatedBoundingBox="19032,10732 22649,10589 22660,10844 19042,10986"/>
        </emma:interpretation>
      </emma:emma>
    </inkml:annotationXML>
    <inkml:traceGroup>
      <inkml:annotationXML>
        <emma:emma xmlns:emma="http://www.w3.org/2003/04/emma" version="1.0">
          <emma:interpretation id="{8066AF8E-FCDE-4B6A-8264-99B1294D306D}" emma:medium="tactile" emma:mode="ink">
            <msink:context xmlns:msink="http://schemas.microsoft.com/ink/2010/main" type="paragraph" rotatedBoundingBox="19032,10732 22649,10589 22660,10844 19042,10986" alignmentLevel="1"/>
          </emma:interpretation>
        </emma:emma>
      </inkml:annotationXML>
      <inkml:traceGroup>
        <inkml:annotationXML>
          <emma:emma xmlns:emma="http://www.w3.org/2003/04/emma" version="1.0">
            <emma:interpretation id="{E044FA96-D9BC-4A16-907A-BADFE8FBF246}" emma:medium="tactile" emma:mode="ink">
              <msink:context xmlns:msink="http://schemas.microsoft.com/ink/2010/main" type="line" rotatedBoundingBox="19032,10732 22649,10589 22660,10843 19042,10986"/>
            </emma:interpretation>
          </emma:emma>
        </inkml:annotationXML>
        <inkml:traceGroup>
          <inkml:annotationXML>
            <emma:emma xmlns:emma="http://www.w3.org/2003/04/emma" version="1.0">
              <emma:interpretation id="{C8D0837F-9B09-4397-A978-0C1E63D247DA}" emma:medium="tactile" emma:mode="ink">
                <msink:context xmlns:msink="http://schemas.microsoft.com/ink/2010/main" type="inkWord" rotatedBoundingBox="19037,10844 19080,10842 19082,10888 19038,10889"/>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b</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19238 26725 3200,'-44'-22'1216,"44"0"-640,0 22-672,0 0 192,0 0-672,0 0-256,0 0-352,0 0-128</inkml:trace>
        </inkml:traceGroup>
        <inkml:traceGroup>
          <inkml:annotationXML>
            <emma:emma xmlns:emma="http://www.w3.org/2003/04/emma" version="1.0">
              <emma:interpretation id="{A5CED70A-0E5A-4F96-A00C-DB0AAB153E71}" emma:medium="tactile" emma:mode="ink">
                <msink:context xmlns:msink="http://schemas.microsoft.com/ink/2010/main" type="inkWord" rotatedBoundingBox="22038,10613 22649,10589 22659,10844 22048,10868"/>
              </emma:interpretation>
              <emma:one-of disjunction-type="recognition" id="oneOf1">
                <emma:interpretation id="interp5" emma:lang="en-US" emma:confidence="0">
                  <emma:literal>a</emma:literal>
                </emma:interpretation>
                <emma:interpretation id="interp6" emma:lang="en-US" emma:confidence="0">
                  <emma:literal>•</emma:literal>
                </emma:interpretation>
                <emma:interpretation id="interp7" emma:lang="en-US" emma:confidence="0">
                  <emma:literal>&amp;</emma:literal>
                </emma:interpretation>
                <emma:interpretation id="interp8" emma:lang="en-US" emma:confidence="0">
                  <emma:literal>@</emma:literal>
                </emma:interpretation>
                <emma:interpretation id="interp9" emma:lang="en-US" emma:confidence="0">
                  <emma:literal>9</emma:literal>
                </emma:interpretation>
              </emma:one-of>
            </emma:emma>
          </inkml:annotationXML>
          <inkml:trace contextRef="#ctx0" brushRef="#br0" timeOffset="5239">22750 26571 4992,'-44'-66'1824,"22"44"-960,-22-1-1024,22 23 320,0-22-256,0 22 0,0 0 64,-1 0 64,1 0 0,22 0-96,-22 22-32,0-22-32,0 23 96,22-23 0,-22 22 96,-1-22-32,1 22-32,0-22 96,22 22 64,-22-22 0,0 0 0,0 0-96,22 0 32,-22 0 128,0 0-96,0 0-64,0 0-128,22 0-32,0 0 64,0 0 64,0 0 0,0 0 64,0 0-64,0 0-32,0 0-64,22 0 32,-22-22 32,0 22 64,0 0-32,22 0-32,-22 0 32,0-22-32,0 22 0,0 0 0,0 0-96,22 0 0,-22 0 128,0 0 32,0 0 0,22 0-64,-22 0-64,22 0 32,-22 0 32,22 0 0,-22 0-96,22 0 64,-22 0 32,22 0 0,0 0 0,1 0 64,-1 0-96,0 0 0,0 0 32,-22 0 64,44 22-96,-21-22 0,-1 0 96,-22 0-96,22 0 0,0 0 96,-22 22 32,22-22-32,-22 0-64,0 0 32,0 22-32,22-22-96,-22 0 0,0 0 64,0 0 0,0 0 32,22 0 64,-22 0-96,0 0 0,0 0 32,0 0 0,0 0 64,0 0 32,0 0-128,0 0-32,0 0 32,0 0 64,0 0 0,0 0-32,0 0 96,0 0 0,0 0-32,0 0-64,0 0 32,0-22-32,0 22 0,0 0 0,0 0 0,0 0 0,0 0 0,0 0 0,0 0 0,0 0 0,0 0 0,0 0 64,0 0-192,0 0 32,0 0 96,0 0 128,0 0-96,0 0-96,0 0 32,0 0 64,0 0 0,0 0 64,0 0-224,0 0-32,0 0 64,0 0 32,0 0 64,0 0 0,0 0-96,0 0 64,0 0 32,0 0 64,0 0-32,0 0-32,-22 22 32,22-22-32,0 0 0,0 0 0,0 0 0,0 0 0,0 0-96,0 0 64,0 0 32,0 0 0,0 0 0,0 0 0,0 0 0,0 22 0,0-22 0,0 0 64,0 0-32,0 22-32,0-22 96,22 0 64,-22 0-224,0 0 0,0 0 64,0 0 64,0 0 0,0 0-64,0 0 32,0 0 32,0 0-192,0 0 32,0 0-32,0 0 64,0 0 96,0 0 64,0 0-32,0 22-64,0-22-64,22 0 32,-22 0 32,0 0 64,0 0-96,0 0 0,0 0 32,0 0 0,0 0 0,22 0 0,-22 0 0,0 0 0,0 0 0,0 0 0,0 0 0,0 0 0,0 0 64,0 0 96,0 0-128,0 0-32,0 0-160,0 0 32,0 0 64,22 0 96,-22 0 0,0 0-32,0 0 32,22 0 32,-22 0-96,0 0 0,0 0 32,0 0 0,0 0 0,22 0 0,-22 0 0,0 0 64,0 0-96,0 0 0,0 22 32,0-22 0,0 0-448,22 22-96,-22-22-1536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122B6-E47E-4A80-A9F3-23FD10D674FE}" type="datetimeFigureOut">
              <a:rPr lang="en-US" smtClean="0"/>
              <a:t>4/8/2017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1C5CE-222C-4659-9A99-B99FC42AF6EC}" type="slidenum">
              <a:rPr lang="en-US" smtClean="0"/>
              <a:t>‹#›</a:t>
            </a:fld>
            <a:endParaRPr lang="en-US"/>
          </a:p>
        </p:txBody>
      </p:sp>
    </p:spTree>
    <p:extLst>
      <p:ext uri="{BB962C8B-B14F-4D97-AF65-F5344CB8AC3E}">
        <p14:creationId xmlns:p14="http://schemas.microsoft.com/office/powerpoint/2010/main" val="2212527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a:p>
            <a:r>
              <a:rPr lang="en-US" dirty="0"/>
              <a:t>Getting a sense of the big picture</a:t>
            </a:r>
          </a:p>
          <a:p>
            <a:r>
              <a:rPr lang="en-US" dirty="0"/>
              <a:t>Put what is going on in context</a:t>
            </a:r>
          </a:p>
          <a:p>
            <a:r>
              <a:rPr lang="en-US" dirty="0"/>
              <a:t>Technically the path to cortisol should flow through proteins but I cant make my bendy arrows bend that much. </a:t>
            </a:r>
          </a:p>
        </p:txBody>
      </p:sp>
      <p:sp>
        <p:nvSpPr>
          <p:cNvPr id="4" name="Slide Number Placeholder 3"/>
          <p:cNvSpPr>
            <a:spLocks noGrp="1"/>
          </p:cNvSpPr>
          <p:nvPr>
            <p:ph type="sldNum" sz="quarter" idx="10"/>
          </p:nvPr>
        </p:nvSpPr>
        <p:spPr/>
        <p:txBody>
          <a:bodyPr/>
          <a:lstStyle/>
          <a:p>
            <a:fld id="{A9248247-9EB6-6644-9004-FED46B3F899A}" type="slidenum">
              <a:rPr lang="en-US" smtClean="0"/>
              <a:t>4</a:t>
            </a:fld>
            <a:endParaRPr lang="en-US"/>
          </a:p>
        </p:txBody>
      </p:sp>
    </p:spTree>
    <p:extLst>
      <p:ext uri="{BB962C8B-B14F-4D97-AF65-F5344CB8AC3E}">
        <p14:creationId xmlns:p14="http://schemas.microsoft.com/office/powerpoint/2010/main" val="3140677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35</a:t>
            </a:fld>
            <a:endParaRPr lang="en-US"/>
          </a:p>
        </p:txBody>
      </p:sp>
    </p:spTree>
    <p:extLst>
      <p:ext uri="{BB962C8B-B14F-4D97-AF65-F5344CB8AC3E}">
        <p14:creationId xmlns:p14="http://schemas.microsoft.com/office/powerpoint/2010/main" val="587280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03BFBE-D259-F341-8D47-6A27FF91383E}" type="slidenum">
              <a:rPr lang="en-US" smtClean="0"/>
              <a:t>6</a:t>
            </a:fld>
            <a:endParaRPr lang="en-US"/>
          </a:p>
        </p:txBody>
      </p:sp>
    </p:spTree>
    <p:extLst>
      <p:ext uri="{BB962C8B-B14F-4D97-AF65-F5344CB8AC3E}">
        <p14:creationId xmlns:p14="http://schemas.microsoft.com/office/powerpoint/2010/main" val="1101035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248247-9EB6-6644-9004-FED46B3F899A}" type="slidenum">
              <a:rPr lang="en-US" smtClean="0"/>
              <a:t>19</a:t>
            </a:fld>
            <a:endParaRPr lang="en-US"/>
          </a:p>
        </p:txBody>
      </p:sp>
    </p:spTree>
    <p:extLst>
      <p:ext uri="{BB962C8B-B14F-4D97-AF65-F5344CB8AC3E}">
        <p14:creationId xmlns:p14="http://schemas.microsoft.com/office/powerpoint/2010/main" val="2167148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So, what did we actually do? In 2000, three scientists (Charles Nelson, Nathan Fox, and Charles Zeanah), with funding from the MacArthur Foundation, set about conducting a randomized controlled trial of foster care for institutionalized children in Bucharest, Romania. </a:t>
            </a:r>
          </a:p>
          <a:p>
            <a:r>
              <a:rPr lang="en-US">
                <a:latin typeface="Calibri" charset="0"/>
                <a:ea typeface="MS PGothic" charset="0"/>
              </a:rPr>
              <a:t>The BEIP was the first ever randomized controlled trial of foster care as an alternative to institutional care. Children were recruited from 6 Bucharest institutions, and after a careful assessment of children’s functioning in the institutional setting, were randomized either into the high quality foster care or to the care as usual condition (typically remaining in care). The study had a noninterference policy, such that all placement decisions were made by the Romanian authorities and no child was required to remain in institutional care for the study. The value of the RCT design, which consists of random assignment into the two groups, means that any differences between the groups can be attributed as being caused by the intervention. </a:t>
            </a:r>
          </a:p>
          <a:p>
            <a:r>
              <a:rPr lang="en-US">
                <a:latin typeface="Calibri" charset="0"/>
                <a:ea typeface="MS PGothic" charset="0"/>
              </a:rPr>
              <a:t>PRESS In addition, we also included a never institutionalized community comparison group. The study included assessments at baseline, age 30, 42, and 54 months, at which point the formal intervention ended. Follow ups were conducted at age 8 and 12 years, and we have begun the 16 year assessment.</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73349B0A-1305-CB43-90B6-974F7A817707}" type="slidenum">
              <a:rPr lang="en-US" sz="1200">
                <a:latin typeface="Calibri" charset="0"/>
              </a:rPr>
              <a:pPr/>
              <a:t>21</a:t>
            </a:fld>
            <a:endParaRPr lang="en-US" sz="1200">
              <a:latin typeface="Calibri" charset="0"/>
            </a:endParaRPr>
          </a:p>
        </p:txBody>
      </p:sp>
    </p:spTree>
    <p:extLst>
      <p:ext uri="{BB962C8B-B14F-4D97-AF65-F5344CB8AC3E}">
        <p14:creationId xmlns:p14="http://schemas.microsoft.com/office/powerpoint/2010/main" val="387248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ea typeface="MS PGothic" charset="0"/>
              </a:rPr>
              <a:t>Institutional care is highly regimented, with high child to caregiver ratios. Here you see that all of the children in this group were taken to the bathroom at the same time, which illustrates that individual needs are often missed in trying to care for a large number of children at one time. The caregivers in institutions have a difficult job, and there are many caregiver changes throughout a child’s day. </a:t>
            </a:r>
          </a:p>
          <a:p>
            <a:endParaRPr lang="en-US" dirty="0"/>
          </a:p>
        </p:txBody>
      </p:sp>
      <p:sp>
        <p:nvSpPr>
          <p:cNvPr id="4" name="Slide Number Placeholder 3"/>
          <p:cNvSpPr>
            <a:spLocks noGrp="1"/>
          </p:cNvSpPr>
          <p:nvPr>
            <p:ph type="sldNum" sz="quarter" idx="10"/>
          </p:nvPr>
        </p:nvSpPr>
        <p:spPr/>
        <p:txBody>
          <a:bodyPr/>
          <a:lstStyle/>
          <a:p>
            <a:fld id="{A9248247-9EB6-6644-9004-FED46B3F899A}" type="slidenum">
              <a:rPr lang="en-US" smtClean="0"/>
              <a:t>22</a:t>
            </a:fld>
            <a:endParaRPr lang="en-US"/>
          </a:p>
        </p:txBody>
      </p:sp>
    </p:spTree>
    <p:extLst>
      <p:ext uri="{BB962C8B-B14F-4D97-AF65-F5344CB8AC3E}">
        <p14:creationId xmlns:p14="http://schemas.microsoft.com/office/powerpoint/2010/main" val="3971890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pattern was also found using the CU cutoff, such that the intervention was a significant predictor of low CU traits among boys (Wald c2 [1] ¼ 4.62, p ¼ .028). For a CAUG boy, the odds of being above the CU cutoff were 10.82 times larger than the odds of an FCG boy being above the cutoff (95% CI ¼ 1.23–94.92).</a:t>
            </a:r>
          </a:p>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24</a:t>
            </a:fld>
            <a:endParaRPr lang="en-US"/>
          </a:p>
        </p:txBody>
      </p:sp>
    </p:spTree>
    <p:extLst>
      <p:ext uri="{BB962C8B-B14F-4D97-AF65-F5344CB8AC3E}">
        <p14:creationId xmlns:p14="http://schemas.microsoft.com/office/powerpoint/2010/main" val="98294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27</a:t>
            </a:fld>
            <a:endParaRPr lang="en-US"/>
          </a:p>
        </p:txBody>
      </p:sp>
    </p:spTree>
    <p:extLst>
      <p:ext uri="{BB962C8B-B14F-4D97-AF65-F5344CB8AC3E}">
        <p14:creationId xmlns:p14="http://schemas.microsoft.com/office/powerpoint/2010/main" val="317885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F1C5CE-222C-4659-9A99-B99FC42AF6EC}" type="slidenum">
              <a:rPr lang="en-US" smtClean="0"/>
              <a:t>31</a:t>
            </a:fld>
            <a:endParaRPr lang="en-US"/>
          </a:p>
        </p:txBody>
      </p:sp>
    </p:spTree>
    <p:extLst>
      <p:ext uri="{BB962C8B-B14F-4D97-AF65-F5344CB8AC3E}">
        <p14:creationId xmlns:p14="http://schemas.microsoft.com/office/powerpoint/2010/main" val="3092367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 would like to thank in particular the study’s three principal investigators, especially my postdoctoral advisor Dr. Zeanah.  I also want to acknowledge my collaborators at Tulane, and the research team and support staff for BEIP.</a:t>
            </a: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2A47AEF-D449-4476-A52C-0F12F45DF298}" type="slidenum">
              <a:rPr lang="en-US" altLang="en-US" sz="1200">
                <a:latin typeface="Calibri" panose="020F0502020204030204" pitchFamily="34" charset="0"/>
              </a:rPr>
              <a:pPr/>
              <a:t>34</a:t>
            </a:fld>
            <a:endParaRPr lang="en-US" altLang="en-US" sz="1200">
              <a:latin typeface="Calibri" panose="020F0502020204030204" pitchFamily="34" charset="0"/>
            </a:endParaRPr>
          </a:p>
        </p:txBody>
      </p:sp>
    </p:spTree>
    <p:extLst>
      <p:ext uri="{BB962C8B-B14F-4D97-AF65-F5344CB8AC3E}">
        <p14:creationId xmlns:p14="http://schemas.microsoft.com/office/powerpoint/2010/main" val="2829053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49BF3EA-1A78-4F07-BDC0-C8A1BD461199}" type="datetimeFigureOut">
              <a:rPr lang="en-US" smtClean="0"/>
              <a:pPr/>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pPr/>
              <a:t>‹#›</a:t>
            </a:fld>
            <a:endParaRPr lang="en-US"/>
          </a:p>
        </p:txBody>
      </p:sp>
    </p:spTree>
    <p:extLst>
      <p:ext uri="{BB962C8B-B14F-4D97-AF65-F5344CB8AC3E}">
        <p14:creationId xmlns:p14="http://schemas.microsoft.com/office/powerpoint/2010/main" val="141471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9BF3EA-1A78-4F07-BDC0-C8A1BD461199}" type="datetimeFigureOut">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70563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9BF3EA-1A78-4F07-BDC0-C8A1BD461199}" type="datetimeFigureOut">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06880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hart Placeholder 2"/>
          <p:cNvSpPr>
            <a:spLocks noGrp="1"/>
          </p:cNvSpPr>
          <p:nvPr>
            <p:ph type="chart" idx="1"/>
          </p:nvPr>
        </p:nvSpPr>
        <p:spPr>
          <a:xfrm>
            <a:off x="609600" y="1600200"/>
            <a:ext cx="10972800" cy="4533900"/>
          </a:xfrm>
        </p:spPr>
        <p:txBody>
          <a:bodyPr rtlCol="0">
            <a:normAutofit/>
          </a:bodyPr>
          <a:lstStyle/>
          <a:p>
            <a:pPr lvl="0"/>
            <a:r>
              <a:rPr lang="en-US" noProof="0"/>
              <a:t>Click icon to add chart</a:t>
            </a:r>
          </a:p>
        </p:txBody>
      </p:sp>
      <p:sp>
        <p:nvSpPr>
          <p:cNvPr id="4" name="Date Placeholder 23"/>
          <p:cNvSpPr>
            <a:spLocks noGrp="1"/>
          </p:cNvSpPr>
          <p:nvPr>
            <p:ph type="dt" sz="half" idx="10"/>
          </p:nvPr>
        </p:nvSpPr>
        <p:spPr/>
        <p:txBody>
          <a:bodyPr rtlCol="0"/>
          <a:lstStyle>
            <a:lvl1pPr>
              <a:defRPr>
                <a:latin typeface="Arial" charset="0"/>
                <a:ea typeface="ＭＳ Ｐゴシック" charset="0"/>
                <a:cs typeface="ＭＳ Ｐゴシック" charset="0"/>
              </a:defRPr>
            </a:lvl1pPr>
          </a:lstStyle>
          <a:p>
            <a:pPr>
              <a:defRPr/>
            </a:pPr>
            <a:endParaRPr lang="en-US"/>
          </a:p>
        </p:txBody>
      </p:sp>
      <p:sp>
        <p:nvSpPr>
          <p:cNvPr id="5" name="Footer Placeholder 9"/>
          <p:cNvSpPr>
            <a:spLocks noGrp="1"/>
          </p:cNvSpPr>
          <p:nvPr>
            <p:ph type="ftr" sz="quarter" idx="11"/>
          </p:nvPr>
        </p:nvSpPr>
        <p:spPr/>
        <p:txBody>
          <a:bodyPr/>
          <a:lstStyle>
            <a:lvl1pPr>
              <a:defRPr/>
            </a:lvl1pPr>
          </a:lstStyle>
          <a:p>
            <a:pPr>
              <a:defRPr/>
            </a:pPr>
            <a:endParaRPr lang="en-US"/>
          </a:p>
        </p:txBody>
      </p:sp>
      <p:sp>
        <p:nvSpPr>
          <p:cNvPr id="6" name="Slide Number Placeholder 21"/>
          <p:cNvSpPr>
            <a:spLocks noGrp="1"/>
          </p:cNvSpPr>
          <p:nvPr>
            <p:ph type="sldNum" sz="quarter" idx="12"/>
          </p:nvPr>
        </p:nvSpPr>
        <p:spPr/>
        <p:txBody>
          <a:bodyPr/>
          <a:lstStyle>
            <a:lvl1pPr>
              <a:defRPr/>
            </a:lvl1pPr>
          </a:lstStyle>
          <a:p>
            <a:pPr>
              <a:defRPr/>
            </a:pPr>
            <a:fld id="{3D4E0D68-751C-B74E-A4EC-33AA8930F7AE}" type="slidenum">
              <a:rPr lang="en-US"/>
              <a:pPr>
                <a:defRPr/>
              </a:pPr>
              <a:t>‹#›</a:t>
            </a:fld>
            <a:endParaRPr lang="en-US"/>
          </a:p>
        </p:txBody>
      </p:sp>
    </p:spTree>
    <p:extLst>
      <p:ext uri="{BB962C8B-B14F-4D97-AF65-F5344CB8AC3E}">
        <p14:creationId xmlns:p14="http://schemas.microsoft.com/office/powerpoint/2010/main" val="2253233069"/>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9BF3EA-1A78-4F07-BDC0-C8A1BD461199}" type="datetimeFigureOut">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417244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9BF3EA-1A78-4F07-BDC0-C8A1BD461199}" type="datetimeFigureOut">
              <a:rPr lang="en-US" smtClean="0"/>
              <a:t>4/8/2017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67262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9BF3EA-1A78-4F07-BDC0-C8A1BD461199}" type="datetimeFigureOut">
              <a:rPr lang="en-US" smtClean="0"/>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32667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9BF3EA-1A78-4F07-BDC0-C8A1BD461199}" type="datetimeFigureOut">
              <a:rPr lang="en-US" smtClean="0"/>
              <a:t>4/8/2017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81021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9BF3EA-1A78-4F07-BDC0-C8A1BD461199}" type="datetimeFigureOut">
              <a:rPr lang="en-US" smtClean="0"/>
              <a:t>4/8/2017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32957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BF3EA-1A78-4F07-BDC0-C8A1BD461199}" type="datetimeFigureOut">
              <a:rPr lang="en-US" smtClean="0"/>
              <a:t>4/8/2017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81601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9BF3EA-1A78-4F07-BDC0-C8A1BD461199}" type="datetimeFigureOut">
              <a:rPr lang="en-US" smtClean="0"/>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6505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9BF3EA-1A78-4F07-BDC0-C8A1BD461199}" type="datetimeFigureOut">
              <a:rPr lang="en-US" smtClean="0"/>
              <a:t>4/8/2017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45116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BF3EA-1A78-4F07-BDC0-C8A1BD461199}" type="datetimeFigureOut">
              <a:rPr lang="en-US" smtClean="0"/>
              <a:pPr/>
              <a:t>4/8/2017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2291032249"/>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5.png"/><Relationship Id="rId7" Type="http://schemas.openxmlformats.org/officeDocument/2006/relationships/diagramColors" Target="../diagrams/colors4.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Layout" Target="../diagrams/layout7.xml"/><Relationship Id="rId7" Type="http://schemas.openxmlformats.org/officeDocument/2006/relationships/image" Target="../media/image7.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3.png"/><Relationship Id="rId4" Type="http://schemas.openxmlformats.org/officeDocument/2006/relationships/diagramQuickStyle" Target="../diagrams/quickStyle1.xml"/><Relationship Id="rId9" Type="http://schemas.openxmlformats.org/officeDocument/2006/relationships/customXml" Target="../ink/ink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8.jp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351" y="-371660"/>
            <a:ext cx="8961120" cy="3976166"/>
          </a:xfrm>
        </p:spPr>
        <p:txBody>
          <a:bodyPr/>
          <a:lstStyle/>
          <a:p>
            <a:r>
              <a:rPr lang="en-US" sz="4400" dirty="0"/>
              <a:t>Pituitary Volume and Glucocorticoid Receptor Genotype Contribute to the Development of Callous-Unemotional Traits</a:t>
            </a:r>
          </a:p>
        </p:txBody>
      </p:sp>
      <p:sp>
        <p:nvSpPr>
          <p:cNvPr id="3" name="Content Placeholder 2"/>
          <p:cNvSpPr>
            <a:spLocks noGrp="1"/>
          </p:cNvSpPr>
          <p:nvPr>
            <p:ph type="subTitle" idx="1"/>
          </p:nvPr>
        </p:nvSpPr>
        <p:spPr>
          <a:xfrm>
            <a:off x="448351" y="3754091"/>
            <a:ext cx="8825658" cy="861420"/>
          </a:xfrm>
        </p:spPr>
        <p:txBody>
          <a:bodyPr/>
          <a:lstStyle/>
          <a:p>
            <a:r>
              <a:rPr lang="en-US" dirty="0"/>
              <a:t>Andrew Dismukes, Elizabeth Shirtcliff,  Sarah Whittle, Nicholas Allen, Michelle Byrne, Julian Simmons</a:t>
            </a:r>
          </a:p>
        </p:txBody>
      </p:sp>
      <p:pic>
        <p:nvPicPr>
          <p:cNvPr id="5" name="Picture 4"/>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336518" y="5422964"/>
            <a:ext cx="1439056" cy="1028700"/>
          </a:xfrm>
          <a:prstGeom prst="rect">
            <a:avLst/>
          </a:prstGeom>
        </p:spPr>
      </p:pic>
      <p:pic>
        <p:nvPicPr>
          <p:cNvPr id="7" name="Picture 6"/>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467733" y="5231742"/>
            <a:ext cx="1393447" cy="1411145"/>
          </a:xfrm>
          <a:prstGeom prst="rect">
            <a:avLst/>
          </a:prstGeom>
        </p:spPr>
      </p:pic>
      <p:pic>
        <p:nvPicPr>
          <p:cNvPr id="9" name="Picture 8"/>
          <p:cNvPicPr>
            <a:picLocks noChangeAspect="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colorTemperature colorTemp="5900"/>
                    </a14:imgEffect>
                  </a14:imgLayer>
                </a14:imgProps>
              </a:ext>
              <a:ext uri="{28A0092B-C50C-407E-A947-70E740481C1C}">
                <a14:useLocalDpi xmlns:a14="http://schemas.microsoft.com/office/drawing/2010/main" val="0"/>
              </a:ext>
            </a:extLst>
          </a:blip>
          <a:stretch>
            <a:fillRect/>
          </a:stretch>
        </p:blipFill>
        <p:spPr>
          <a:xfrm>
            <a:off x="7327379" y="5231742"/>
            <a:ext cx="1103078" cy="1411145"/>
          </a:xfrm>
          <a:prstGeom prst="rect">
            <a:avLst/>
          </a:prstGeom>
        </p:spPr>
      </p:pic>
    </p:spTree>
    <p:extLst>
      <p:ext uri="{BB962C8B-B14F-4D97-AF65-F5344CB8AC3E}">
        <p14:creationId xmlns:p14="http://schemas.microsoft.com/office/powerpoint/2010/main" val="109635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0133" y="1362459"/>
            <a:ext cx="1994539" cy="11109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Pituitary Volume</a:t>
            </a:r>
          </a:p>
        </p:txBody>
      </p:sp>
      <p:sp>
        <p:nvSpPr>
          <p:cNvPr id="20" name="Rectangle 19"/>
          <p:cNvSpPr/>
          <p:nvPr/>
        </p:nvSpPr>
        <p:spPr>
          <a:xfrm>
            <a:off x="6250728" y="5345392"/>
            <a:ext cx="1994539" cy="1110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Gender</a:t>
            </a:r>
          </a:p>
        </p:txBody>
      </p:sp>
      <p:sp>
        <p:nvSpPr>
          <p:cNvPr id="21" name="Rectangle 20"/>
          <p:cNvSpPr/>
          <p:nvPr/>
        </p:nvSpPr>
        <p:spPr>
          <a:xfrm>
            <a:off x="3751603" y="5345392"/>
            <a:ext cx="1994539" cy="111095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 Genotype</a:t>
            </a:r>
          </a:p>
        </p:txBody>
      </p:sp>
      <p:cxnSp>
        <p:nvCxnSpPr>
          <p:cNvPr id="22" name="Straight Arrow Connector 21"/>
          <p:cNvCxnSpPr>
            <a:cxnSpLocks/>
            <a:stCxn id="17" idx="3"/>
          </p:cNvCxnSpPr>
          <p:nvPr/>
        </p:nvCxnSpPr>
        <p:spPr>
          <a:xfrm flipV="1">
            <a:off x="3315768" y="2473412"/>
            <a:ext cx="1704365" cy="117564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7014672" y="2473412"/>
            <a:ext cx="1593271" cy="114329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321229" y="3093577"/>
            <a:ext cx="9281253" cy="1110953"/>
            <a:chOff x="1321229" y="3093577"/>
            <a:chExt cx="9281253" cy="1110953"/>
          </a:xfrm>
        </p:grpSpPr>
        <p:sp>
          <p:nvSpPr>
            <p:cNvPr id="17" name="Rectangle 16"/>
            <p:cNvSpPr/>
            <p:nvPr/>
          </p:nvSpPr>
          <p:spPr>
            <a:xfrm>
              <a:off x="1321229" y="3093577"/>
              <a:ext cx="1994539" cy="111095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Early Experience</a:t>
              </a:r>
            </a:p>
          </p:txBody>
        </p:sp>
        <p:sp>
          <p:nvSpPr>
            <p:cNvPr id="19" name="Rectangle 18"/>
            <p:cNvSpPr/>
            <p:nvPr/>
          </p:nvSpPr>
          <p:spPr>
            <a:xfrm>
              <a:off x="8607943" y="3093577"/>
              <a:ext cx="1994539" cy="111095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 Traits</a:t>
              </a:r>
            </a:p>
          </p:txBody>
        </p:sp>
        <p:cxnSp>
          <p:nvCxnSpPr>
            <p:cNvPr id="24" name="Straight Arrow Connector 23"/>
            <p:cNvCxnSpPr>
              <a:cxnSpLocks/>
              <a:stCxn id="17" idx="3"/>
              <a:endCxn id="19" idx="1"/>
            </p:cNvCxnSpPr>
            <p:nvPr/>
          </p:nvCxnSpPr>
          <p:spPr>
            <a:xfrm>
              <a:off x="3315768" y="3649054"/>
              <a:ext cx="5292175"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p:cNvCxnSpPr>
            <a:cxnSpLocks/>
            <a:stCxn id="21" idx="0"/>
          </p:cNvCxnSpPr>
          <p:nvPr/>
        </p:nvCxnSpPr>
        <p:spPr>
          <a:xfrm flipH="1" flipV="1">
            <a:off x="4256189" y="3045060"/>
            <a:ext cx="492684" cy="230033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21" idx="0"/>
          </p:cNvCxnSpPr>
          <p:nvPr/>
        </p:nvCxnSpPr>
        <p:spPr>
          <a:xfrm flipV="1">
            <a:off x="4748873" y="3649053"/>
            <a:ext cx="1359945" cy="1696339"/>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20" idx="0"/>
          </p:cNvCxnSpPr>
          <p:nvPr/>
        </p:nvCxnSpPr>
        <p:spPr>
          <a:xfrm flipH="1" flipV="1">
            <a:off x="6130178" y="3616710"/>
            <a:ext cx="1117820" cy="172868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0" idx="0"/>
          </p:cNvCxnSpPr>
          <p:nvPr/>
        </p:nvCxnSpPr>
        <p:spPr>
          <a:xfrm flipV="1">
            <a:off x="7247998" y="3012714"/>
            <a:ext cx="447234"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1" idx="0"/>
          </p:cNvCxnSpPr>
          <p:nvPr/>
        </p:nvCxnSpPr>
        <p:spPr>
          <a:xfrm flipV="1">
            <a:off x="4748873" y="3012714"/>
            <a:ext cx="3003711" cy="233267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20" idx="0"/>
          </p:cNvCxnSpPr>
          <p:nvPr/>
        </p:nvCxnSpPr>
        <p:spPr>
          <a:xfrm flipH="1" flipV="1">
            <a:off x="4167950" y="3012714"/>
            <a:ext cx="3080048"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30"/>
          <p:cNvGraphicFramePr>
            <a:graphicFrameLocks noGrp="1"/>
          </p:cNvGraphicFramePr>
          <p:nvPr>
            <p:extLst>
              <p:ext uri="{D42A27DB-BD31-4B8C-83A1-F6EECF244321}">
                <p14:modId xmlns:p14="http://schemas.microsoft.com/office/powerpoint/2010/main" val="631511216"/>
              </p:ext>
            </p:extLst>
          </p:nvPr>
        </p:nvGraphicFramePr>
        <p:xfrm>
          <a:off x="2490679" y="2906460"/>
          <a:ext cx="4269466" cy="3181524"/>
        </p:xfrm>
        <a:graphic>
          <a:graphicData uri="http://schemas.openxmlformats.org/drawingml/2006/table">
            <a:tbl>
              <a:tblPr firstRow="1" firstCol="1" bandRow="1">
                <a:tableStyleId>{5C22544A-7EE6-4342-B048-85BDC9FD1C3A}</a:tableStyleId>
              </a:tblPr>
              <a:tblGrid>
                <a:gridCol w="1096420">
                  <a:extLst>
                    <a:ext uri="{9D8B030D-6E8A-4147-A177-3AD203B41FA5}">
                      <a16:colId xmlns:a16="http://schemas.microsoft.com/office/drawing/2014/main" val="98726188"/>
                    </a:ext>
                  </a:extLst>
                </a:gridCol>
                <a:gridCol w="1154127">
                  <a:extLst>
                    <a:ext uri="{9D8B030D-6E8A-4147-A177-3AD203B41FA5}">
                      <a16:colId xmlns:a16="http://schemas.microsoft.com/office/drawing/2014/main" val="4090293311"/>
                    </a:ext>
                  </a:extLst>
                </a:gridCol>
                <a:gridCol w="937727">
                  <a:extLst>
                    <a:ext uri="{9D8B030D-6E8A-4147-A177-3AD203B41FA5}">
                      <a16:colId xmlns:a16="http://schemas.microsoft.com/office/drawing/2014/main" val="771762187"/>
                    </a:ext>
                  </a:extLst>
                </a:gridCol>
                <a:gridCol w="1081192">
                  <a:extLst>
                    <a:ext uri="{9D8B030D-6E8A-4147-A177-3AD203B41FA5}">
                      <a16:colId xmlns:a16="http://schemas.microsoft.com/office/drawing/2014/main" val="3294119051"/>
                    </a:ext>
                  </a:extLst>
                </a:gridCol>
              </a:tblGrid>
              <a:tr h="244732">
                <a:tc>
                  <a:txBody>
                    <a:bodyPr/>
                    <a:lstStyle/>
                    <a:p>
                      <a:pPr marL="0" marR="0">
                        <a:spcBef>
                          <a:spcPts val="0"/>
                        </a:spcBef>
                        <a:spcAft>
                          <a:spcPts val="0"/>
                        </a:spcAft>
                      </a:pPr>
                      <a:r>
                        <a:rPr lang="en-US" sz="1000">
                          <a:effectLst/>
                        </a:rPr>
                        <a:t>APSD Outcome</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CTQ Total</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Sex</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Age</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1233198108"/>
                  </a:ext>
                </a:extLst>
              </a:tr>
              <a:tr h="367099">
                <a:tc>
                  <a:txBody>
                    <a:bodyPr/>
                    <a:lstStyle/>
                    <a:p>
                      <a:pPr marL="0" marR="0">
                        <a:spcBef>
                          <a:spcPts val="0"/>
                        </a:spcBef>
                        <a:spcAft>
                          <a:spcPts val="0"/>
                        </a:spcAft>
                      </a:pPr>
                      <a:r>
                        <a:rPr lang="en-US" sz="1000">
                          <a:effectLst/>
                        </a:rPr>
                        <a:t>Wave 2 APSD Callous</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.071***</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1000" dirty="0">
                          <a:effectLst/>
                        </a:rPr>
                        <a:t>.47</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-.46</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705636375"/>
                  </a:ext>
                </a:extLst>
              </a:tr>
              <a:tr h="367099">
                <a:tc>
                  <a:txBody>
                    <a:bodyPr/>
                    <a:lstStyle/>
                    <a:p>
                      <a:pPr marL="0" marR="0">
                        <a:spcBef>
                          <a:spcPts val="0"/>
                        </a:spcBef>
                        <a:spcAft>
                          <a:spcPts val="0"/>
                        </a:spcAft>
                      </a:pPr>
                      <a:r>
                        <a:rPr lang="en-US" sz="1000">
                          <a:effectLst/>
                        </a:rPr>
                        <a:t>Wave 4 APSD</a:t>
                      </a:r>
                      <a:endParaRPr lang="en-US" sz="1200">
                        <a:effectLst/>
                      </a:endParaRPr>
                    </a:p>
                    <a:p>
                      <a:pPr marL="0" marR="0">
                        <a:spcBef>
                          <a:spcPts val="0"/>
                        </a:spcBef>
                        <a:spcAft>
                          <a:spcPts val="0"/>
                        </a:spcAft>
                      </a:pPr>
                      <a:r>
                        <a:rPr lang="en-US" sz="1000">
                          <a:effectLst/>
                        </a:rPr>
                        <a:t>Callous</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.03</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.213</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.220</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2502963594"/>
                  </a:ext>
                </a:extLst>
              </a:tr>
              <a:tr h="367099">
                <a:tc>
                  <a:txBody>
                    <a:bodyPr/>
                    <a:lstStyle/>
                    <a:p>
                      <a:pPr marL="0" marR="0">
                        <a:spcBef>
                          <a:spcPts val="0"/>
                        </a:spcBef>
                        <a:spcAft>
                          <a:spcPts val="0"/>
                        </a:spcAft>
                      </a:pPr>
                      <a:r>
                        <a:rPr lang="en-US" sz="1000">
                          <a:effectLst/>
                        </a:rPr>
                        <a:t>Wave 2 APSD</a:t>
                      </a:r>
                      <a:endParaRPr lang="en-US" sz="1200">
                        <a:effectLst/>
                      </a:endParaRPr>
                    </a:p>
                    <a:p>
                      <a:pPr marL="0" marR="0">
                        <a:spcBef>
                          <a:spcPts val="0"/>
                        </a:spcBef>
                        <a:spcAft>
                          <a:spcPts val="0"/>
                        </a:spcAft>
                      </a:pPr>
                      <a:r>
                        <a:rPr lang="en-US" sz="1000">
                          <a:effectLst/>
                        </a:rPr>
                        <a:t>Total</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.293***</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1000" dirty="0">
                          <a:effectLst/>
                        </a:rPr>
                        <a:t>.556</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-.864</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2849408983"/>
                  </a:ext>
                </a:extLst>
              </a:tr>
              <a:tr h="367099">
                <a:tc>
                  <a:txBody>
                    <a:bodyPr/>
                    <a:lstStyle/>
                    <a:p>
                      <a:pPr marL="0" marR="0">
                        <a:spcBef>
                          <a:spcPts val="0"/>
                        </a:spcBef>
                        <a:spcAft>
                          <a:spcPts val="0"/>
                        </a:spcAft>
                      </a:pPr>
                      <a:r>
                        <a:rPr lang="en-US" sz="1000" dirty="0">
                          <a:effectLst/>
                        </a:rPr>
                        <a:t>Wave 4 APSD </a:t>
                      </a:r>
                      <a:endParaRPr lang="en-US" sz="1200" dirty="0">
                        <a:effectLst/>
                      </a:endParaRPr>
                    </a:p>
                    <a:p>
                      <a:pPr marL="0" marR="0">
                        <a:spcBef>
                          <a:spcPts val="0"/>
                        </a:spcBef>
                        <a:spcAft>
                          <a:spcPts val="0"/>
                        </a:spcAft>
                      </a:pPr>
                      <a:r>
                        <a:rPr lang="en-US" sz="1000" dirty="0">
                          <a:effectLst/>
                        </a:rPr>
                        <a:t>Total</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.203***</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1000">
                          <a:effectLst/>
                        </a:rPr>
                        <a:t>.874</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-.571</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1370026242"/>
                  </a:ext>
                </a:extLst>
              </a:tr>
              <a:tr h="367099">
                <a:tc>
                  <a:txBody>
                    <a:bodyPr/>
                    <a:lstStyle/>
                    <a:p>
                      <a:pPr marL="0" marR="0">
                        <a:spcBef>
                          <a:spcPts val="0"/>
                        </a:spcBef>
                        <a:spcAft>
                          <a:spcPts val="0"/>
                        </a:spcAft>
                      </a:pPr>
                      <a:r>
                        <a:rPr lang="en-US" sz="1000">
                          <a:effectLst/>
                        </a:rPr>
                        <a:t>Wave 2 APSD </a:t>
                      </a:r>
                      <a:endParaRPr lang="en-US" sz="1200">
                        <a:effectLst/>
                      </a:endParaRPr>
                    </a:p>
                    <a:p>
                      <a:pPr marL="0" marR="0">
                        <a:spcBef>
                          <a:spcPts val="0"/>
                        </a:spcBef>
                        <a:spcAft>
                          <a:spcPts val="0"/>
                        </a:spcAft>
                      </a:pPr>
                      <a:r>
                        <a:rPr lang="en-US" sz="1000">
                          <a:effectLst/>
                        </a:rPr>
                        <a:t>Narcissism</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.081***</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1000">
                          <a:effectLst/>
                        </a:rPr>
                        <a:t>.143</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-.210</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3459135953"/>
                  </a:ext>
                </a:extLst>
              </a:tr>
              <a:tr h="367099">
                <a:tc>
                  <a:txBody>
                    <a:bodyPr/>
                    <a:lstStyle/>
                    <a:p>
                      <a:pPr marL="0" marR="0">
                        <a:spcBef>
                          <a:spcPts val="0"/>
                        </a:spcBef>
                        <a:spcAft>
                          <a:spcPts val="0"/>
                        </a:spcAft>
                      </a:pPr>
                      <a:r>
                        <a:rPr lang="en-US" sz="1000">
                          <a:effectLst/>
                        </a:rPr>
                        <a:t>Wave 4 APSD </a:t>
                      </a:r>
                      <a:endParaRPr lang="en-US" sz="1200">
                        <a:effectLst/>
                      </a:endParaRPr>
                    </a:p>
                    <a:p>
                      <a:pPr marL="0" marR="0">
                        <a:spcBef>
                          <a:spcPts val="0"/>
                        </a:spcBef>
                        <a:spcAft>
                          <a:spcPts val="0"/>
                        </a:spcAft>
                      </a:pPr>
                      <a:r>
                        <a:rPr lang="en-US" sz="1000">
                          <a:effectLst/>
                        </a:rPr>
                        <a:t>Narcissism</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.061**</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1000">
                          <a:effectLst/>
                        </a:rPr>
                        <a:t>.380</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-.202</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1977047042"/>
                  </a:ext>
                </a:extLst>
              </a:tr>
              <a:tr h="367099">
                <a:tc>
                  <a:txBody>
                    <a:bodyPr/>
                    <a:lstStyle/>
                    <a:p>
                      <a:pPr marL="0" marR="0">
                        <a:spcBef>
                          <a:spcPts val="0"/>
                        </a:spcBef>
                        <a:spcAft>
                          <a:spcPts val="0"/>
                        </a:spcAft>
                      </a:pPr>
                      <a:r>
                        <a:rPr lang="en-US" sz="1000">
                          <a:effectLst/>
                        </a:rPr>
                        <a:t>Wave 2 APSD </a:t>
                      </a:r>
                      <a:endParaRPr lang="en-US" sz="1200">
                        <a:effectLst/>
                      </a:endParaRPr>
                    </a:p>
                    <a:p>
                      <a:pPr marL="0" marR="0">
                        <a:spcBef>
                          <a:spcPts val="0"/>
                        </a:spcBef>
                        <a:spcAft>
                          <a:spcPts val="0"/>
                        </a:spcAft>
                      </a:pPr>
                      <a:r>
                        <a:rPr lang="en-US" sz="1000">
                          <a:effectLst/>
                        </a:rPr>
                        <a:t>Impersonal</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.120***</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1000">
                          <a:effectLst/>
                        </a:rPr>
                        <a:t>-.111</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-.177</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181769473"/>
                  </a:ext>
                </a:extLst>
              </a:tr>
              <a:tr h="367099">
                <a:tc>
                  <a:txBody>
                    <a:bodyPr/>
                    <a:lstStyle/>
                    <a:p>
                      <a:pPr marL="0" marR="0">
                        <a:spcBef>
                          <a:spcPts val="0"/>
                        </a:spcBef>
                        <a:spcAft>
                          <a:spcPts val="0"/>
                        </a:spcAft>
                      </a:pPr>
                      <a:r>
                        <a:rPr lang="en-US" sz="1000">
                          <a:effectLst/>
                        </a:rPr>
                        <a:t>Wave 4 APSD </a:t>
                      </a:r>
                      <a:endParaRPr lang="en-US" sz="1200">
                        <a:effectLst/>
                      </a:endParaRPr>
                    </a:p>
                    <a:p>
                      <a:pPr marL="0" marR="0">
                        <a:spcBef>
                          <a:spcPts val="0"/>
                        </a:spcBef>
                        <a:spcAft>
                          <a:spcPts val="0"/>
                        </a:spcAft>
                      </a:pPr>
                      <a:r>
                        <a:rPr lang="en-US" sz="1000">
                          <a:effectLst/>
                        </a:rPr>
                        <a:t>Impersonal</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.093***</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1000">
                          <a:effectLst/>
                        </a:rPr>
                        <a:t>.574</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-.483</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704043218"/>
                  </a:ext>
                </a:extLst>
              </a:tr>
            </a:tbl>
          </a:graphicData>
        </a:graphic>
      </p:graphicFrame>
      <p:pic>
        <p:nvPicPr>
          <p:cNvPr id="4" name="Picture 3"/>
          <p:cNvPicPr>
            <a:picLocks noChangeAspect="1"/>
          </p:cNvPicPr>
          <p:nvPr/>
        </p:nvPicPr>
        <p:blipFill>
          <a:blip r:embed="rId2"/>
          <a:stretch>
            <a:fillRect/>
          </a:stretch>
        </p:blipFill>
        <p:spPr>
          <a:xfrm>
            <a:off x="7891487" y="2473412"/>
            <a:ext cx="3711271" cy="3711271"/>
          </a:xfrm>
          <a:prstGeom prst="rect">
            <a:avLst/>
          </a:prstGeom>
        </p:spPr>
      </p:pic>
      <p:pic>
        <p:nvPicPr>
          <p:cNvPr id="5" name="Picture 4"/>
          <p:cNvPicPr>
            <a:picLocks noChangeAspect="1"/>
          </p:cNvPicPr>
          <p:nvPr/>
        </p:nvPicPr>
        <p:blipFill>
          <a:blip r:embed="rId3"/>
          <a:stretch>
            <a:fillRect/>
          </a:stretch>
        </p:blipFill>
        <p:spPr>
          <a:xfrm>
            <a:off x="7928558" y="2473412"/>
            <a:ext cx="3711271" cy="3711271"/>
          </a:xfrm>
          <a:prstGeom prst="rect">
            <a:avLst/>
          </a:prstGeom>
        </p:spPr>
      </p:pic>
      <p:graphicFrame>
        <p:nvGraphicFramePr>
          <p:cNvPr id="32" name="Diagram 31"/>
          <p:cNvGraphicFramePr/>
          <p:nvPr>
            <p:extLst>
              <p:ext uri="{D42A27DB-BD31-4B8C-83A1-F6EECF244321}">
                <p14:modId xmlns:p14="http://schemas.microsoft.com/office/powerpoint/2010/main" val="1010611167"/>
              </p:ext>
            </p:extLst>
          </p:nvPr>
        </p:nvGraphicFramePr>
        <p:xfrm>
          <a:off x="-728309" y="122554"/>
          <a:ext cx="4621099" cy="26528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368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0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0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20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20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0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0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20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0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20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20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8"/>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5"/>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8"/>
                                        </p:tgtEl>
                                        <p:attrNameLst>
                                          <p:attrName>style.visibility</p:attrName>
                                        </p:attrNameLst>
                                      </p:cBhvr>
                                      <p:to>
                                        <p:strVal val="hidden"/>
                                      </p:to>
                                    </p:set>
                                  </p:childTnLst>
                                </p:cTn>
                              </p:par>
                            </p:childTnLst>
                          </p:cTn>
                        </p:par>
                        <p:par>
                          <p:cTn id="68" fill="hold">
                            <p:stCondLst>
                              <p:cond delay="0"/>
                            </p:stCondLst>
                            <p:childTnLst>
                              <p:par>
                                <p:cTn id="69" presetID="42" presetClass="path" presetSubtype="0" accel="50000" decel="50000" fill="hold" nodeType="afterEffect">
                                  <p:stCondLst>
                                    <p:cond delay="500"/>
                                  </p:stCondLst>
                                  <p:childTnLst>
                                    <p:animMotion origin="layout" path="M -2.29167E-6 4.07407E-6 L -0.00833 -0.35602 " pathEditMode="relative" rAng="0" ptsTypes="AA">
                                      <p:cBhvr>
                                        <p:cTn id="70" dur="2000" fill="hold"/>
                                        <p:tgtEl>
                                          <p:spTgt spid="2"/>
                                        </p:tgtEl>
                                        <p:attrNameLst>
                                          <p:attrName>ppt_x</p:attrName>
                                          <p:attrName>ppt_y</p:attrName>
                                        </p:attrNameLst>
                                      </p:cBhvr>
                                      <p:rCtr x="-417" y="-17801"/>
                                    </p:animMotion>
                                  </p:childTnLst>
                                </p:cTn>
                              </p:par>
                              <p:par>
                                <p:cTn id="71" presetID="6" presetClass="emph" presetSubtype="0" fill="hold" nodeType="withEffect">
                                  <p:stCondLst>
                                    <p:cond delay="0"/>
                                  </p:stCondLst>
                                  <p:childTnLst>
                                    <p:animScale>
                                      <p:cBhvr>
                                        <p:cTn id="72" dur="2000" fill="hold"/>
                                        <p:tgtEl>
                                          <p:spTgt spid="2"/>
                                        </p:tgtEl>
                                      </p:cBhvr>
                                      <p:by x="50000" y="50000"/>
                                    </p:animScale>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4"/>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0" grpId="0" animBg="1"/>
      <p:bldP spid="20" grpId="1" animBg="1"/>
      <p:bldP spid="21" grpId="0" animBg="1"/>
      <p:bldP spid="21" grpId="1" animBg="1"/>
      <p:bldGraphic spid="32"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21229" y="3093577"/>
            <a:ext cx="1994539" cy="111095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Early Experience</a:t>
            </a:r>
          </a:p>
        </p:txBody>
      </p:sp>
      <p:sp>
        <p:nvSpPr>
          <p:cNvPr id="20" name="Rectangle 19"/>
          <p:cNvSpPr/>
          <p:nvPr/>
        </p:nvSpPr>
        <p:spPr>
          <a:xfrm>
            <a:off x="6250728" y="5345392"/>
            <a:ext cx="1994539" cy="1110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Gender</a:t>
            </a:r>
          </a:p>
        </p:txBody>
      </p:sp>
      <p:sp>
        <p:nvSpPr>
          <p:cNvPr id="21" name="Rectangle 20"/>
          <p:cNvSpPr/>
          <p:nvPr/>
        </p:nvSpPr>
        <p:spPr>
          <a:xfrm>
            <a:off x="3751603" y="5345392"/>
            <a:ext cx="1994539" cy="111095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 Genotype</a:t>
            </a:r>
          </a:p>
        </p:txBody>
      </p:sp>
      <p:cxnSp>
        <p:nvCxnSpPr>
          <p:cNvPr id="22" name="Straight Arrow Connector 21"/>
          <p:cNvCxnSpPr>
            <a:cxnSpLocks/>
            <a:stCxn id="17" idx="3"/>
          </p:cNvCxnSpPr>
          <p:nvPr/>
        </p:nvCxnSpPr>
        <p:spPr>
          <a:xfrm flipV="1">
            <a:off x="3315768" y="2473412"/>
            <a:ext cx="1704365" cy="117564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020133" y="1362459"/>
            <a:ext cx="5582349" cy="2842071"/>
            <a:chOff x="5020133" y="1362459"/>
            <a:chExt cx="5582349" cy="2842071"/>
          </a:xfrm>
        </p:grpSpPr>
        <p:sp>
          <p:nvSpPr>
            <p:cNvPr id="18" name="Rectangle 17"/>
            <p:cNvSpPr/>
            <p:nvPr/>
          </p:nvSpPr>
          <p:spPr>
            <a:xfrm>
              <a:off x="5020133" y="1362459"/>
              <a:ext cx="1994539" cy="11109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Pituitary Volume</a:t>
              </a:r>
            </a:p>
          </p:txBody>
        </p:sp>
        <p:sp>
          <p:nvSpPr>
            <p:cNvPr id="19" name="Rectangle 18"/>
            <p:cNvSpPr/>
            <p:nvPr/>
          </p:nvSpPr>
          <p:spPr>
            <a:xfrm>
              <a:off x="8607943" y="3093577"/>
              <a:ext cx="1994539" cy="111095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 Traits</a:t>
              </a:r>
            </a:p>
          </p:txBody>
        </p:sp>
        <p:cxnSp>
          <p:nvCxnSpPr>
            <p:cNvPr id="23" name="Straight Arrow Connector 22"/>
            <p:cNvCxnSpPr>
              <a:cxnSpLocks/>
            </p:cNvCxnSpPr>
            <p:nvPr/>
          </p:nvCxnSpPr>
          <p:spPr>
            <a:xfrm>
              <a:off x="7014672" y="2473412"/>
              <a:ext cx="1593271" cy="114329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p:cNvCxnSpPr>
            <a:cxnSpLocks/>
            <a:stCxn id="17" idx="3"/>
            <a:endCxn id="19" idx="1"/>
          </p:cNvCxnSpPr>
          <p:nvPr/>
        </p:nvCxnSpPr>
        <p:spPr>
          <a:xfrm>
            <a:off x="3315768" y="3649054"/>
            <a:ext cx="5292175"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21" idx="0"/>
          </p:cNvCxnSpPr>
          <p:nvPr/>
        </p:nvCxnSpPr>
        <p:spPr>
          <a:xfrm flipH="1" flipV="1">
            <a:off x="4256189" y="3045060"/>
            <a:ext cx="492684" cy="230033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21" idx="0"/>
          </p:cNvCxnSpPr>
          <p:nvPr/>
        </p:nvCxnSpPr>
        <p:spPr>
          <a:xfrm flipV="1">
            <a:off x="4748873" y="3649053"/>
            <a:ext cx="1359945" cy="1696339"/>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20" idx="0"/>
          </p:cNvCxnSpPr>
          <p:nvPr/>
        </p:nvCxnSpPr>
        <p:spPr>
          <a:xfrm flipH="1" flipV="1">
            <a:off x="6130178" y="3616710"/>
            <a:ext cx="1117820" cy="172868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0" idx="0"/>
          </p:cNvCxnSpPr>
          <p:nvPr/>
        </p:nvCxnSpPr>
        <p:spPr>
          <a:xfrm flipV="1">
            <a:off x="7247998" y="3012714"/>
            <a:ext cx="447234"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1" idx="0"/>
          </p:cNvCxnSpPr>
          <p:nvPr/>
        </p:nvCxnSpPr>
        <p:spPr>
          <a:xfrm flipV="1">
            <a:off x="4748873" y="3012714"/>
            <a:ext cx="3003711" cy="233267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20" idx="0"/>
          </p:cNvCxnSpPr>
          <p:nvPr/>
        </p:nvCxnSpPr>
        <p:spPr>
          <a:xfrm flipH="1" flipV="1">
            <a:off x="4167950" y="3012714"/>
            <a:ext cx="3080048"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e 30"/>
          <p:cNvGraphicFramePr>
            <a:graphicFrameLocks noGrp="1"/>
          </p:cNvGraphicFramePr>
          <p:nvPr>
            <p:extLst>
              <p:ext uri="{D42A27DB-BD31-4B8C-83A1-F6EECF244321}">
                <p14:modId xmlns:p14="http://schemas.microsoft.com/office/powerpoint/2010/main" val="213532507"/>
              </p:ext>
            </p:extLst>
          </p:nvPr>
        </p:nvGraphicFramePr>
        <p:xfrm>
          <a:off x="2902288" y="1589805"/>
          <a:ext cx="6098590" cy="3759989"/>
        </p:xfrm>
        <a:graphic>
          <a:graphicData uri="http://schemas.openxmlformats.org/drawingml/2006/table">
            <a:tbl>
              <a:tblPr firstRow="1" firstCol="1" bandRow="1">
                <a:tableStyleId>{5C22544A-7EE6-4342-B048-85BDC9FD1C3A}</a:tableStyleId>
              </a:tblPr>
              <a:tblGrid>
                <a:gridCol w="1566147">
                  <a:extLst>
                    <a:ext uri="{9D8B030D-6E8A-4147-A177-3AD203B41FA5}">
                      <a16:colId xmlns:a16="http://schemas.microsoft.com/office/drawing/2014/main" val="4021226181"/>
                    </a:ext>
                  </a:extLst>
                </a:gridCol>
                <a:gridCol w="1648577">
                  <a:extLst>
                    <a:ext uri="{9D8B030D-6E8A-4147-A177-3AD203B41FA5}">
                      <a16:colId xmlns:a16="http://schemas.microsoft.com/office/drawing/2014/main" val="841654162"/>
                    </a:ext>
                  </a:extLst>
                </a:gridCol>
                <a:gridCol w="1339469">
                  <a:extLst>
                    <a:ext uri="{9D8B030D-6E8A-4147-A177-3AD203B41FA5}">
                      <a16:colId xmlns:a16="http://schemas.microsoft.com/office/drawing/2014/main" val="3391039607"/>
                    </a:ext>
                  </a:extLst>
                </a:gridCol>
                <a:gridCol w="1544397">
                  <a:extLst>
                    <a:ext uri="{9D8B030D-6E8A-4147-A177-3AD203B41FA5}">
                      <a16:colId xmlns:a16="http://schemas.microsoft.com/office/drawing/2014/main" val="1410061444"/>
                    </a:ext>
                  </a:extLst>
                </a:gridCol>
              </a:tblGrid>
              <a:tr h="827652">
                <a:tc>
                  <a:txBody>
                    <a:bodyPr/>
                    <a:lstStyle/>
                    <a:p>
                      <a:pPr marL="0" marR="0">
                        <a:spcBef>
                          <a:spcPts val="0"/>
                        </a:spcBef>
                        <a:spcAft>
                          <a:spcPts val="0"/>
                        </a:spcAft>
                      </a:pPr>
                      <a:r>
                        <a:rPr lang="en-US" sz="2000">
                          <a:effectLst/>
                        </a:rPr>
                        <a:t>APSD Outcome</a:t>
                      </a:r>
                      <a:endParaRPr lang="en-US" sz="20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2000">
                          <a:effectLst/>
                        </a:rPr>
                        <a:t>Pituitary Volume</a:t>
                      </a:r>
                      <a:endParaRPr lang="en-US" sz="20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2000">
                          <a:effectLst/>
                        </a:rPr>
                        <a:t>Sex</a:t>
                      </a:r>
                      <a:endParaRPr lang="en-US" sz="20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2000" dirty="0">
                          <a:effectLst/>
                        </a:rPr>
                        <a:t>Age</a:t>
                      </a:r>
                      <a:endParaRPr lang="en-US" sz="20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286954518"/>
                  </a:ext>
                </a:extLst>
              </a:tr>
              <a:tr h="827652">
                <a:tc>
                  <a:txBody>
                    <a:bodyPr/>
                    <a:lstStyle/>
                    <a:p>
                      <a:pPr marL="0" marR="0">
                        <a:spcBef>
                          <a:spcPts val="0"/>
                        </a:spcBef>
                        <a:spcAft>
                          <a:spcPts val="0"/>
                        </a:spcAft>
                      </a:pPr>
                      <a:r>
                        <a:rPr lang="en-US" sz="2000">
                          <a:effectLst/>
                        </a:rPr>
                        <a:t>Wave 2 APSD Callous</a:t>
                      </a:r>
                      <a:endParaRPr lang="en-US" sz="20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2000" dirty="0">
                          <a:effectLst/>
                        </a:rPr>
                        <a:t>T2 MRI</a:t>
                      </a:r>
                    </a:p>
                    <a:p>
                      <a:pPr marL="0" marR="0">
                        <a:spcBef>
                          <a:spcPts val="0"/>
                        </a:spcBef>
                        <a:spcAft>
                          <a:spcPts val="0"/>
                        </a:spcAft>
                      </a:pPr>
                      <a:r>
                        <a:rPr lang="en-US" sz="2000" dirty="0">
                          <a:effectLst/>
                        </a:rPr>
                        <a:t>-.62**</a:t>
                      </a:r>
                      <a:endParaRPr lang="en-US" sz="20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2000">
                          <a:effectLst/>
                        </a:rPr>
                        <a:t>-.18</a:t>
                      </a:r>
                      <a:endParaRPr lang="en-US" sz="20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2000">
                          <a:effectLst/>
                        </a:rPr>
                        <a:t>.04</a:t>
                      </a:r>
                      <a:endParaRPr lang="en-US" sz="20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2066381582"/>
                  </a:ext>
                </a:extLst>
              </a:tr>
              <a:tr h="827652">
                <a:tc>
                  <a:txBody>
                    <a:bodyPr/>
                    <a:lstStyle/>
                    <a:p>
                      <a:pPr marL="0" marR="0">
                        <a:spcBef>
                          <a:spcPts val="0"/>
                        </a:spcBef>
                        <a:spcAft>
                          <a:spcPts val="0"/>
                        </a:spcAft>
                      </a:pPr>
                      <a:r>
                        <a:rPr lang="en-US" sz="2000" dirty="0">
                          <a:effectLst/>
                        </a:rPr>
                        <a:t>Wave 2 APSD</a:t>
                      </a:r>
                    </a:p>
                    <a:p>
                      <a:pPr marL="0" marR="0">
                        <a:spcBef>
                          <a:spcPts val="0"/>
                        </a:spcBef>
                        <a:spcAft>
                          <a:spcPts val="0"/>
                        </a:spcAft>
                      </a:pPr>
                      <a:r>
                        <a:rPr lang="en-US" sz="2000" dirty="0">
                          <a:effectLst/>
                        </a:rPr>
                        <a:t>Total</a:t>
                      </a:r>
                      <a:endParaRPr lang="en-US" sz="20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2000" dirty="0">
                          <a:effectLst/>
                        </a:rPr>
                        <a:t>T2 MRI</a:t>
                      </a:r>
                    </a:p>
                    <a:p>
                      <a:pPr marL="0" marR="0">
                        <a:spcBef>
                          <a:spcPts val="0"/>
                        </a:spcBef>
                        <a:spcAft>
                          <a:spcPts val="0"/>
                        </a:spcAft>
                      </a:pPr>
                      <a:r>
                        <a:rPr lang="en-US" sz="2000" dirty="0">
                          <a:effectLst/>
                        </a:rPr>
                        <a:t>-1.5**</a:t>
                      </a:r>
                      <a:endParaRPr lang="en-US" sz="20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2000">
                          <a:effectLst/>
                        </a:rPr>
                        <a:t>-.61</a:t>
                      </a:r>
                      <a:endParaRPr lang="en-US" sz="20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2000">
                          <a:effectLst/>
                        </a:rPr>
                        <a:t>-.25</a:t>
                      </a:r>
                      <a:endParaRPr lang="en-US" sz="20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690127600"/>
                  </a:ext>
                </a:extLst>
              </a:tr>
              <a:tr h="1103537">
                <a:tc>
                  <a:txBody>
                    <a:bodyPr/>
                    <a:lstStyle/>
                    <a:p>
                      <a:pPr marL="0" marR="0">
                        <a:spcBef>
                          <a:spcPts val="0"/>
                        </a:spcBef>
                        <a:spcAft>
                          <a:spcPts val="0"/>
                        </a:spcAft>
                      </a:pPr>
                      <a:r>
                        <a:rPr lang="en-US" sz="2000" dirty="0">
                          <a:effectLst/>
                        </a:rPr>
                        <a:t>Wave 2 APSD </a:t>
                      </a:r>
                    </a:p>
                    <a:p>
                      <a:pPr marL="0" marR="0">
                        <a:spcBef>
                          <a:spcPts val="0"/>
                        </a:spcBef>
                        <a:spcAft>
                          <a:spcPts val="0"/>
                        </a:spcAft>
                      </a:pPr>
                      <a:r>
                        <a:rPr lang="en-US" sz="2000" dirty="0">
                          <a:effectLst/>
                        </a:rPr>
                        <a:t>Narcissism</a:t>
                      </a:r>
                      <a:endParaRPr lang="en-US" sz="20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2000" dirty="0">
                          <a:effectLst/>
                        </a:rPr>
                        <a:t>T2 MRI</a:t>
                      </a:r>
                    </a:p>
                    <a:p>
                      <a:pPr marL="0" marR="0">
                        <a:spcBef>
                          <a:spcPts val="0"/>
                        </a:spcBef>
                        <a:spcAft>
                          <a:spcPts val="0"/>
                        </a:spcAft>
                      </a:pPr>
                      <a:r>
                        <a:rPr lang="en-US" sz="2000" dirty="0">
                          <a:effectLst/>
                        </a:rPr>
                        <a:t>-.51*</a:t>
                      </a:r>
                      <a:endParaRPr lang="en-US" sz="20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solidFill>
                      <a:schemeClr val="accent2"/>
                    </a:solidFill>
                  </a:tcPr>
                </a:tc>
                <a:tc>
                  <a:txBody>
                    <a:bodyPr/>
                    <a:lstStyle/>
                    <a:p>
                      <a:pPr marL="0" marR="0">
                        <a:spcBef>
                          <a:spcPts val="0"/>
                        </a:spcBef>
                        <a:spcAft>
                          <a:spcPts val="0"/>
                        </a:spcAft>
                      </a:pPr>
                      <a:r>
                        <a:rPr lang="en-US" sz="2000">
                          <a:effectLst/>
                        </a:rPr>
                        <a:t>-.29</a:t>
                      </a:r>
                      <a:endParaRPr lang="en-US" sz="20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2000" dirty="0">
                          <a:effectLst/>
                        </a:rPr>
                        <a:t>.01</a:t>
                      </a:r>
                      <a:endParaRPr lang="en-US" sz="20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136932015"/>
                  </a:ext>
                </a:extLst>
              </a:tr>
            </a:tbl>
          </a:graphicData>
        </a:graphic>
      </p:graphicFrame>
      <p:graphicFrame>
        <p:nvGraphicFramePr>
          <p:cNvPr id="32" name="Diagram 31"/>
          <p:cNvGraphicFramePr/>
          <p:nvPr>
            <p:extLst>
              <p:ext uri="{D42A27DB-BD31-4B8C-83A1-F6EECF244321}">
                <p14:modId xmlns:p14="http://schemas.microsoft.com/office/powerpoint/2010/main" val="2737553245"/>
              </p:ext>
            </p:extLst>
          </p:nvPr>
        </p:nvGraphicFramePr>
        <p:xfrm>
          <a:off x="-728309" y="122554"/>
          <a:ext cx="4621099" cy="2652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859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0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0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0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20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0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20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20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2000"/>
                                        <p:tgtEl>
                                          <p:spTgt spid="32"/>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20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4"/>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0"/>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5"/>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6"/>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7"/>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8"/>
                                        </p:tgtEl>
                                        <p:attrNameLst>
                                          <p:attrName>style.visibility</p:attrName>
                                        </p:attrNameLst>
                                      </p:cBhvr>
                                      <p:to>
                                        <p:strVal val="hidden"/>
                                      </p:to>
                                    </p:set>
                                  </p:childTnLst>
                                </p:cTn>
                              </p:par>
                            </p:childTnLst>
                          </p:cTn>
                        </p:par>
                        <p:par>
                          <p:cTn id="68" fill="hold">
                            <p:stCondLst>
                              <p:cond delay="0"/>
                            </p:stCondLst>
                            <p:childTnLst>
                              <p:par>
                                <p:cTn id="69" presetID="42" presetClass="path" presetSubtype="0" accel="50000" decel="50000" fill="hold" nodeType="afterEffect">
                                  <p:stCondLst>
                                    <p:cond delay="1000"/>
                                  </p:stCondLst>
                                  <p:childTnLst>
                                    <p:animMotion origin="layout" path="M 5E-6 2.96296E-6 L -0.46459 0.44282 " pathEditMode="relative" rAng="0" ptsTypes="AA">
                                      <p:cBhvr>
                                        <p:cTn id="70" dur="2000" fill="hold"/>
                                        <p:tgtEl>
                                          <p:spTgt spid="2"/>
                                        </p:tgtEl>
                                        <p:attrNameLst>
                                          <p:attrName>ppt_x</p:attrName>
                                          <p:attrName>ppt_y</p:attrName>
                                        </p:attrNameLst>
                                      </p:cBhvr>
                                      <p:rCtr x="-23229" y="22130"/>
                                    </p:animMotion>
                                  </p:childTnLst>
                                </p:cTn>
                              </p:par>
                              <p:par>
                                <p:cTn id="71" presetID="6" presetClass="emph" presetSubtype="0" fill="hold" nodeType="withEffect">
                                  <p:stCondLst>
                                    <p:cond delay="0"/>
                                  </p:stCondLst>
                                  <p:childTnLst>
                                    <p:animScale>
                                      <p:cBhvr>
                                        <p:cTn id="72" dur="2000" fill="hold"/>
                                        <p:tgtEl>
                                          <p:spTgt spid="2"/>
                                        </p:tgtEl>
                                      </p:cBhvr>
                                      <p:by x="50000" y="50000"/>
                                    </p:animScale>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animBg="1"/>
      <p:bldP spid="20" grpId="1" animBg="1"/>
      <p:bldP spid="21" grpId="0" animBg="1"/>
      <p:bldP spid="21" grpId="1" animBg="1"/>
      <p:bldGraphic spid="3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020133" y="1362459"/>
            <a:ext cx="1994539" cy="11109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Pituitary Volume</a:t>
            </a:r>
          </a:p>
        </p:txBody>
      </p:sp>
      <p:sp>
        <p:nvSpPr>
          <p:cNvPr id="20" name="Rectangle 19"/>
          <p:cNvSpPr/>
          <p:nvPr/>
        </p:nvSpPr>
        <p:spPr>
          <a:xfrm>
            <a:off x="6250728" y="5345392"/>
            <a:ext cx="1994539" cy="1110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Gender</a:t>
            </a:r>
          </a:p>
        </p:txBody>
      </p:sp>
      <p:cxnSp>
        <p:nvCxnSpPr>
          <p:cNvPr id="22" name="Straight Arrow Connector 21"/>
          <p:cNvCxnSpPr>
            <a:cxnSpLocks/>
            <a:stCxn id="17" idx="3"/>
          </p:cNvCxnSpPr>
          <p:nvPr/>
        </p:nvCxnSpPr>
        <p:spPr>
          <a:xfrm flipV="1">
            <a:off x="3315768" y="2473412"/>
            <a:ext cx="1704365" cy="117564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7014672" y="2473412"/>
            <a:ext cx="1593271" cy="114329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21" idx="0"/>
          </p:cNvCxnSpPr>
          <p:nvPr/>
        </p:nvCxnSpPr>
        <p:spPr>
          <a:xfrm flipH="1" flipV="1">
            <a:off x="4256189" y="3045060"/>
            <a:ext cx="492684" cy="230033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321229" y="3093577"/>
            <a:ext cx="9281253" cy="3362768"/>
            <a:chOff x="1321229" y="3093577"/>
            <a:chExt cx="9281253" cy="3362768"/>
          </a:xfrm>
        </p:grpSpPr>
        <p:sp>
          <p:nvSpPr>
            <p:cNvPr id="17" name="Rectangle 16"/>
            <p:cNvSpPr/>
            <p:nvPr/>
          </p:nvSpPr>
          <p:spPr>
            <a:xfrm>
              <a:off x="1321229" y="3093577"/>
              <a:ext cx="1994539" cy="111095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Early Experience</a:t>
              </a:r>
            </a:p>
          </p:txBody>
        </p:sp>
        <p:sp>
          <p:nvSpPr>
            <p:cNvPr id="19" name="Rectangle 18"/>
            <p:cNvSpPr/>
            <p:nvPr/>
          </p:nvSpPr>
          <p:spPr>
            <a:xfrm>
              <a:off x="8607943" y="3093577"/>
              <a:ext cx="1994539" cy="111095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 Traits</a:t>
              </a:r>
            </a:p>
          </p:txBody>
        </p:sp>
        <p:sp>
          <p:nvSpPr>
            <p:cNvPr id="21" name="Rectangle 20"/>
            <p:cNvSpPr/>
            <p:nvPr/>
          </p:nvSpPr>
          <p:spPr>
            <a:xfrm>
              <a:off x="3751603" y="5345392"/>
              <a:ext cx="1994539" cy="111095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 Genotype</a:t>
              </a:r>
            </a:p>
          </p:txBody>
        </p:sp>
        <p:cxnSp>
          <p:nvCxnSpPr>
            <p:cNvPr id="24" name="Straight Arrow Connector 23"/>
            <p:cNvCxnSpPr>
              <a:cxnSpLocks/>
              <a:stCxn id="17" idx="3"/>
              <a:endCxn id="19" idx="1"/>
            </p:cNvCxnSpPr>
            <p:nvPr/>
          </p:nvCxnSpPr>
          <p:spPr>
            <a:xfrm>
              <a:off x="3315768" y="3649054"/>
              <a:ext cx="5292175"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21" idx="0"/>
            </p:cNvCxnSpPr>
            <p:nvPr/>
          </p:nvCxnSpPr>
          <p:spPr>
            <a:xfrm flipV="1">
              <a:off x="4748873" y="3649053"/>
              <a:ext cx="1359945" cy="1696339"/>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p:cNvCxnSpPr>
            <a:cxnSpLocks/>
            <a:stCxn id="20" idx="0"/>
          </p:cNvCxnSpPr>
          <p:nvPr/>
        </p:nvCxnSpPr>
        <p:spPr>
          <a:xfrm flipH="1" flipV="1">
            <a:off x="6130178" y="3616710"/>
            <a:ext cx="1117820" cy="172868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0" idx="0"/>
          </p:cNvCxnSpPr>
          <p:nvPr/>
        </p:nvCxnSpPr>
        <p:spPr>
          <a:xfrm flipV="1">
            <a:off x="7247998" y="3012714"/>
            <a:ext cx="447234"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1" idx="0"/>
          </p:cNvCxnSpPr>
          <p:nvPr/>
        </p:nvCxnSpPr>
        <p:spPr>
          <a:xfrm flipV="1">
            <a:off x="4748873" y="3012714"/>
            <a:ext cx="3003711" cy="233267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20" idx="0"/>
          </p:cNvCxnSpPr>
          <p:nvPr/>
        </p:nvCxnSpPr>
        <p:spPr>
          <a:xfrm flipH="1" flipV="1">
            <a:off x="4167950" y="3012714"/>
            <a:ext cx="3080048"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2082524412"/>
              </p:ext>
            </p:extLst>
          </p:nvPr>
        </p:nvGraphicFramePr>
        <p:xfrm>
          <a:off x="5428845" y="561256"/>
          <a:ext cx="3383280" cy="1706880"/>
        </p:xfrm>
        <a:graphic>
          <a:graphicData uri="http://schemas.openxmlformats.org/drawingml/2006/table">
            <a:tbl>
              <a:tblPr firstRow="1" firstCol="1" bandRow="1">
                <a:tableStyleId>{5C22544A-7EE6-4342-B048-85BDC9FD1C3A}</a:tableStyleId>
              </a:tblPr>
              <a:tblGrid>
                <a:gridCol w="868843">
                  <a:extLst>
                    <a:ext uri="{9D8B030D-6E8A-4147-A177-3AD203B41FA5}">
                      <a16:colId xmlns:a16="http://schemas.microsoft.com/office/drawing/2014/main" val="880957434"/>
                    </a:ext>
                  </a:extLst>
                </a:gridCol>
                <a:gridCol w="914572">
                  <a:extLst>
                    <a:ext uri="{9D8B030D-6E8A-4147-A177-3AD203B41FA5}">
                      <a16:colId xmlns:a16="http://schemas.microsoft.com/office/drawing/2014/main" val="2212780934"/>
                    </a:ext>
                  </a:extLst>
                </a:gridCol>
                <a:gridCol w="743089">
                  <a:extLst>
                    <a:ext uri="{9D8B030D-6E8A-4147-A177-3AD203B41FA5}">
                      <a16:colId xmlns:a16="http://schemas.microsoft.com/office/drawing/2014/main" val="4167505396"/>
                    </a:ext>
                  </a:extLst>
                </a:gridCol>
                <a:gridCol w="856776">
                  <a:extLst>
                    <a:ext uri="{9D8B030D-6E8A-4147-A177-3AD203B41FA5}">
                      <a16:colId xmlns:a16="http://schemas.microsoft.com/office/drawing/2014/main" val="2842998762"/>
                    </a:ext>
                  </a:extLst>
                </a:gridCol>
              </a:tblGrid>
              <a:tr h="0">
                <a:tc gridSpan="4">
                  <a:txBody>
                    <a:bodyPr/>
                    <a:lstStyle/>
                    <a:p>
                      <a:pPr marL="0" marR="0" algn="ctr">
                        <a:spcBef>
                          <a:spcPts val="0"/>
                        </a:spcBef>
                        <a:spcAft>
                          <a:spcPts val="0"/>
                        </a:spcAft>
                      </a:pPr>
                      <a:r>
                        <a:rPr lang="en-US" sz="1000">
                          <a:effectLst/>
                        </a:rPr>
                        <a:t>CC Genotype</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28066978"/>
                  </a:ext>
                </a:extLst>
              </a:tr>
              <a:tr h="0">
                <a:tc>
                  <a:txBody>
                    <a:bodyPr/>
                    <a:lstStyle/>
                    <a:p>
                      <a:pPr marL="0" marR="0">
                        <a:spcBef>
                          <a:spcPts val="0"/>
                        </a:spcBef>
                        <a:spcAft>
                          <a:spcPts val="0"/>
                        </a:spcAft>
                      </a:pPr>
                      <a:r>
                        <a:rPr lang="en-US" sz="1000">
                          <a:effectLst/>
                        </a:rPr>
                        <a:t>APSD Outcome</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Abuse Factor</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Sex</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Age</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1322271476"/>
                  </a:ext>
                </a:extLst>
              </a:tr>
              <a:tr h="0">
                <a:tc>
                  <a:txBody>
                    <a:bodyPr/>
                    <a:lstStyle/>
                    <a:p>
                      <a:pPr marL="0" marR="0">
                        <a:spcBef>
                          <a:spcPts val="0"/>
                        </a:spcBef>
                        <a:spcAft>
                          <a:spcPts val="0"/>
                        </a:spcAft>
                      </a:pPr>
                      <a:r>
                        <a:rPr lang="en-US" sz="1000" dirty="0">
                          <a:effectLst/>
                        </a:rPr>
                        <a:t>Wave 2 APSD</a:t>
                      </a:r>
                      <a:endParaRPr lang="en-US" sz="1200" dirty="0">
                        <a:effectLst/>
                      </a:endParaRPr>
                    </a:p>
                    <a:p>
                      <a:pPr marL="0" marR="0">
                        <a:spcBef>
                          <a:spcPts val="0"/>
                        </a:spcBef>
                        <a:spcAft>
                          <a:spcPts val="0"/>
                        </a:spcAft>
                      </a:pPr>
                      <a:r>
                        <a:rPr lang="en-US" sz="1000" dirty="0">
                          <a:effectLst/>
                        </a:rPr>
                        <a:t>Total</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2.23*</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dirty="0">
                          <a:effectLst/>
                        </a:rPr>
                        <a:t>-.66</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-.87</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2620409682"/>
                  </a:ext>
                </a:extLst>
              </a:tr>
              <a:tr h="0">
                <a:tc gridSpan="4">
                  <a:txBody>
                    <a:bodyPr/>
                    <a:lstStyle/>
                    <a:p>
                      <a:pPr marL="0" marR="0" algn="ctr">
                        <a:spcBef>
                          <a:spcPts val="0"/>
                        </a:spcBef>
                        <a:spcAft>
                          <a:spcPts val="0"/>
                        </a:spcAft>
                      </a:pPr>
                      <a:r>
                        <a:rPr lang="en-US" sz="1000" dirty="0">
                          <a:effectLst/>
                        </a:rPr>
                        <a:t>CG_GG Genotype</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71891521"/>
                  </a:ext>
                </a:extLst>
              </a:tr>
              <a:tr h="347086">
                <a:tc>
                  <a:txBody>
                    <a:bodyPr/>
                    <a:lstStyle/>
                    <a:p>
                      <a:pPr marL="0" marR="0">
                        <a:spcBef>
                          <a:spcPts val="0"/>
                        </a:spcBef>
                        <a:spcAft>
                          <a:spcPts val="0"/>
                        </a:spcAft>
                      </a:pPr>
                      <a:r>
                        <a:rPr lang="en-US" sz="1000" dirty="0">
                          <a:effectLst/>
                        </a:rPr>
                        <a:t>Wave 2 APSD</a:t>
                      </a:r>
                      <a:endParaRPr lang="en-US" sz="1200" dirty="0">
                        <a:effectLst/>
                      </a:endParaRPr>
                    </a:p>
                    <a:p>
                      <a:pPr marL="0" marR="0">
                        <a:spcBef>
                          <a:spcPts val="0"/>
                        </a:spcBef>
                        <a:spcAft>
                          <a:spcPts val="0"/>
                        </a:spcAft>
                      </a:pPr>
                      <a:r>
                        <a:rPr lang="en-US" sz="1000" dirty="0">
                          <a:effectLst/>
                        </a:rPr>
                        <a:t>Total</a:t>
                      </a: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3.05***</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.925</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r>
                        <a:rPr lang="en-US" sz="1000">
                          <a:effectLst/>
                        </a:rPr>
                        <a:t>-.768</a:t>
                      </a:r>
                      <a:endParaRPr lang="en-US" sz="120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1152816294"/>
                  </a:ext>
                </a:extLst>
              </a:tr>
              <a:tr h="0">
                <a:tc>
                  <a:txBody>
                    <a:bodyPr/>
                    <a:lstStyle/>
                    <a:p>
                      <a:pPr marL="0" marR="0">
                        <a:spcBef>
                          <a:spcPts val="0"/>
                        </a:spcBef>
                        <a:spcAft>
                          <a:spcPts val="0"/>
                        </a:spcAft>
                      </a:pP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tc>
                  <a:txBody>
                    <a:bodyPr/>
                    <a:lstStyle/>
                    <a:p>
                      <a:pPr marL="0" marR="0">
                        <a:spcBef>
                          <a:spcPts val="0"/>
                        </a:spcBef>
                        <a:spcAft>
                          <a:spcPts val="0"/>
                        </a:spcAft>
                      </a:pPr>
                      <a:endParaRPr lang="en-US" sz="1200" dirty="0">
                        <a:solidFill>
                          <a:srgbClr val="000000"/>
                        </a:solidFill>
                        <a:effectLst/>
                        <a:latin typeface="Cambria" panose="02040503050406030204" pitchFamily="18" charset="0"/>
                        <a:ea typeface="MS Mincho"/>
                        <a:cs typeface="Cambria" panose="02040503050406030204" pitchFamily="18" charset="0"/>
                      </a:endParaRPr>
                    </a:p>
                  </a:txBody>
                  <a:tcPr marL="68580" marR="68580" marT="0" marB="0"/>
                </a:tc>
                <a:extLst>
                  <a:ext uri="{0D108BD9-81ED-4DB2-BD59-A6C34878D82A}">
                    <a16:rowId xmlns:a16="http://schemas.microsoft.com/office/drawing/2014/main" val="4207648959"/>
                  </a:ext>
                </a:extLst>
              </a:tr>
            </a:tbl>
          </a:graphicData>
        </a:graphic>
      </p:graphicFrame>
      <p:graphicFrame>
        <p:nvGraphicFramePr>
          <p:cNvPr id="33" name="Chart 32"/>
          <p:cNvGraphicFramePr/>
          <p:nvPr>
            <p:extLst>
              <p:ext uri="{D42A27DB-BD31-4B8C-83A1-F6EECF244321}">
                <p14:modId xmlns:p14="http://schemas.microsoft.com/office/powerpoint/2010/main" val="1085205394"/>
              </p:ext>
            </p:extLst>
          </p:nvPr>
        </p:nvGraphicFramePr>
        <p:xfrm>
          <a:off x="6162489" y="3045060"/>
          <a:ext cx="5486400" cy="3314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4" name="Diagram 33"/>
          <p:cNvGraphicFramePr/>
          <p:nvPr>
            <p:extLst>
              <p:ext uri="{D42A27DB-BD31-4B8C-83A1-F6EECF244321}">
                <p14:modId xmlns:p14="http://schemas.microsoft.com/office/powerpoint/2010/main" val="2263989560"/>
              </p:ext>
            </p:extLst>
          </p:nvPr>
        </p:nvGraphicFramePr>
        <p:xfrm>
          <a:off x="-728309" y="122554"/>
          <a:ext cx="4621099" cy="2652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36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0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20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0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20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20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20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20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20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20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8"/>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2"/>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0"/>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2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8"/>
                                        </p:tgtEl>
                                        <p:attrNameLst>
                                          <p:attrName>style.visibility</p:attrName>
                                        </p:attrNameLst>
                                      </p:cBhvr>
                                      <p:to>
                                        <p:strVal val="hidden"/>
                                      </p:to>
                                    </p:set>
                                  </p:childTnLst>
                                </p:cTn>
                              </p:par>
                            </p:childTnLst>
                          </p:cTn>
                        </p:par>
                        <p:par>
                          <p:cTn id="58" fill="hold">
                            <p:stCondLst>
                              <p:cond delay="0"/>
                            </p:stCondLst>
                            <p:childTnLst>
                              <p:par>
                                <p:cTn id="59" presetID="6" presetClass="emph" presetSubtype="0" fill="hold" nodeType="afterEffect">
                                  <p:stCondLst>
                                    <p:cond delay="0"/>
                                  </p:stCondLst>
                                  <p:childTnLst>
                                    <p:animScale>
                                      <p:cBhvr>
                                        <p:cTn id="60" dur="2000" fill="hold"/>
                                        <p:tgtEl>
                                          <p:spTgt spid="2"/>
                                        </p:tgtEl>
                                      </p:cBhvr>
                                      <p:by x="50000" y="50000"/>
                                    </p:animScale>
                                  </p:childTnLst>
                                </p:cTn>
                              </p:par>
                              <p:par>
                                <p:cTn id="61" presetID="42" presetClass="path" presetSubtype="0" accel="50000" decel="50000" fill="hold" nodeType="withEffect">
                                  <p:stCondLst>
                                    <p:cond delay="0"/>
                                  </p:stCondLst>
                                  <p:childTnLst>
                                    <p:animMotion origin="layout" path="M -2.29167E-6 3.7037E-6 L -0.25156 0.1618 " pathEditMode="relative" rAng="0" ptsTypes="AA">
                                      <p:cBhvr>
                                        <p:cTn id="62" dur="2000" fill="hold"/>
                                        <p:tgtEl>
                                          <p:spTgt spid="2"/>
                                        </p:tgtEl>
                                        <p:attrNameLst>
                                          <p:attrName>ppt_x</p:attrName>
                                          <p:attrName>ppt_y</p:attrName>
                                        </p:attrNameLst>
                                      </p:cBhvr>
                                      <p:rCtr x="-12578" y="8079"/>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0" grpId="0" animBg="1"/>
      <p:bldP spid="20" grpId="1" animBg="1"/>
      <p:bldGraphic spid="33" grpId="0">
        <p:bldAsOne/>
      </p:bldGraphic>
      <p:bldGraphic spid="3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302150" y="1773142"/>
            <a:ext cx="4031311" cy="4475258"/>
          </a:xfrm>
        </p:spPr>
        <p:txBody>
          <a:bodyPr>
            <a:normAutofit lnSpcReduction="10000"/>
          </a:bodyPr>
          <a:lstStyle/>
          <a:p>
            <a:r>
              <a:rPr lang="en-US" dirty="0"/>
              <a:t>Experiences matter for CU beyond high risk populations</a:t>
            </a:r>
          </a:p>
          <a:p>
            <a:r>
              <a:rPr lang="en-US" dirty="0"/>
              <a:t> Cortisol is informed by a network of underlying processes.</a:t>
            </a:r>
          </a:p>
          <a:p>
            <a:r>
              <a:rPr lang="en-US" dirty="0"/>
              <a:t>Trajectory of CU is a conversation between biology and the environment,  </a:t>
            </a:r>
            <a:r>
              <a:rPr lang="en-US"/>
              <a:t>which can inform </a:t>
            </a:r>
            <a:r>
              <a:rPr lang="en-US" dirty="0"/>
              <a:t>treatment strategies </a:t>
            </a:r>
            <a:r>
              <a:rPr lang="en-US"/>
              <a:t>and timing.</a:t>
            </a:r>
            <a:endParaRPr lang="en-US" dirty="0"/>
          </a:p>
          <a:p>
            <a:endParaRPr lang="en-US" dirty="0"/>
          </a:p>
        </p:txBody>
      </p:sp>
      <p:pic>
        <p:nvPicPr>
          <p:cNvPr id="4" name="Picture 3"/>
          <p:cNvPicPr>
            <a:picLocks noChangeAspect="1"/>
          </p:cNvPicPr>
          <p:nvPr/>
        </p:nvPicPr>
        <p:blipFill>
          <a:blip r:embed="rId2"/>
          <a:stretch>
            <a:fillRect/>
          </a:stretch>
        </p:blipFill>
        <p:spPr>
          <a:xfrm>
            <a:off x="4954060" y="0"/>
            <a:ext cx="7309105" cy="6858000"/>
          </a:xfrm>
          <a:prstGeom prst="rect">
            <a:avLst/>
          </a:prstGeom>
        </p:spPr>
      </p:pic>
    </p:spTree>
    <p:extLst>
      <p:ext uri="{BB962C8B-B14F-4D97-AF65-F5344CB8AC3E}">
        <p14:creationId xmlns:p14="http://schemas.microsoft.com/office/powerpoint/2010/main" val="401898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a:xfrm>
            <a:off x="1103313" y="2052918"/>
            <a:ext cx="4653432" cy="4195481"/>
          </a:xfrm>
        </p:spPr>
        <p:txBody>
          <a:bodyPr/>
          <a:lstStyle/>
          <a:p>
            <a:r>
              <a:rPr lang="en-US" dirty="0"/>
              <a:t>Especially: The participants of the Adolescent Development Study who made this possible</a:t>
            </a:r>
          </a:p>
          <a:p>
            <a:r>
              <a:rPr lang="en-US" dirty="0"/>
              <a:t>The ADS core team, and especially Julian Simmons. </a:t>
            </a:r>
          </a:p>
          <a:p>
            <a:r>
              <a:rPr lang="en-US" dirty="0"/>
              <a:t>The Stress Physiology Lab at Iowa State University</a:t>
            </a:r>
          </a:p>
        </p:txBody>
      </p:sp>
      <p:pic>
        <p:nvPicPr>
          <p:cNvPr id="4" name="Picture 3"/>
          <p:cNvPicPr>
            <a:picLocks noChangeAspect="1"/>
          </p:cNvPicPr>
          <p:nvPr/>
        </p:nvPicPr>
        <p:blipFill>
          <a:blip r:embed="rId2"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457421" y="600613"/>
            <a:ext cx="3128571" cy="3168306"/>
          </a:xfrm>
          <a:prstGeom prst="rect">
            <a:avLst/>
          </a:prstGeom>
        </p:spPr>
      </p:pic>
      <p:pic>
        <p:nvPicPr>
          <p:cNvPr id="5" name="Picture 4"/>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785342" y="4166657"/>
            <a:ext cx="2524707" cy="1804771"/>
          </a:xfrm>
          <a:prstGeom prst="rect">
            <a:avLst/>
          </a:prstGeom>
        </p:spPr>
      </p:pic>
    </p:spTree>
    <p:extLst>
      <p:ext uri="{BB962C8B-B14F-4D97-AF65-F5344CB8AC3E}">
        <p14:creationId xmlns:p14="http://schemas.microsoft.com/office/powerpoint/2010/main" val="414734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321229" y="3093577"/>
            <a:ext cx="1994539" cy="111095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Early Experience</a:t>
            </a:r>
          </a:p>
        </p:txBody>
      </p:sp>
      <p:sp>
        <p:nvSpPr>
          <p:cNvPr id="18" name="Rectangle 17"/>
          <p:cNvSpPr/>
          <p:nvPr/>
        </p:nvSpPr>
        <p:spPr>
          <a:xfrm>
            <a:off x="5020133" y="1362459"/>
            <a:ext cx="1994539" cy="11109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Pituitary Volume</a:t>
            </a:r>
          </a:p>
        </p:txBody>
      </p:sp>
      <p:sp>
        <p:nvSpPr>
          <p:cNvPr id="19" name="Rectangle 18"/>
          <p:cNvSpPr/>
          <p:nvPr/>
        </p:nvSpPr>
        <p:spPr>
          <a:xfrm>
            <a:off x="8607943" y="3093577"/>
            <a:ext cx="1994539" cy="111095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 Traits</a:t>
            </a:r>
          </a:p>
        </p:txBody>
      </p:sp>
      <p:sp>
        <p:nvSpPr>
          <p:cNvPr id="20" name="Rectangle 19"/>
          <p:cNvSpPr/>
          <p:nvPr/>
        </p:nvSpPr>
        <p:spPr>
          <a:xfrm>
            <a:off x="6250728" y="5345392"/>
            <a:ext cx="1994539" cy="1110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Gender</a:t>
            </a:r>
          </a:p>
        </p:txBody>
      </p:sp>
      <p:sp>
        <p:nvSpPr>
          <p:cNvPr id="21" name="Rectangle 20"/>
          <p:cNvSpPr/>
          <p:nvPr/>
        </p:nvSpPr>
        <p:spPr>
          <a:xfrm>
            <a:off x="3751603" y="5345392"/>
            <a:ext cx="1994539" cy="111095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 Genotype</a:t>
            </a:r>
          </a:p>
        </p:txBody>
      </p:sp>
      <p:cxnSp>
        <p:nvCxnSpPr>
          <p:cNvPr id="22" name="Straight Arrow Connector 21"/>
          <p:cNvCxnSpPr>
            <a:cxnSpLocks/>
            <a:stCxn id="17" idx="3"/>
          </p:cNvCxnSpPr>
          <p:nvPr/>
        </p:nvCxnSpPr>
        <p:spPr>
          <a:xfrm flipV="1">
            <a:off x="3315768" y="2473412"/>
            <a:ext cx="1704365" cy="117564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a:off x="7014672" y="2473412"/>
            <a:ext cx="1593271" cy="114329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17" idx="3"/>
            <a:endCxn id="19" idx="1"/>
          </p:cNvCxnSpPr>
          <p:nvPr/>
        </p:nvCxnSpPr>
        <p:spPr>
          <a:xfrm>
            <a:off x="3315768" y="3649054"/>
            <a:ext cx="5292175"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21" idx="0"/>
          </p:cNvCxnSpPr>
          <p:nvPr/>
        </p:nvCxnSpPr>
        <p:spPr>
          <a:xfrm flipH="1" flipV="1">
            <a:off x="4256189" y="3045060"/>
            <a:ext cx="492684" cy="230033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21" idx="0"/>
          </p:cNvCxnSpPr>
          <p:nvPr/>
        </p:nvCxnSpPr>
        <p:spPr>
          <a:xfrm flipV="1">
            <a:off x="4748873" y="3649053"/>
            <a:ext cx="1359945" cy="1696339"/>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20" idx="0"/>
          </p:cNvCxnSpPr>
          <p:nvPr/>
        </p:nvCxnSpPr>
        <p:spPr>
          <a:xfrm flipH="1" flipV="1">
            <a:off x="6130178" y="3616710"/>
            <a:ext cx="1117820" cy="172868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0" idx="0"/>
          </p:cNvCxnSpPr>
          <p:nvPr/>
        </p:nvCxnSpPr>
        <p:spPr>
          <a:xfrm flipV="1">
            <a:off x="7247998" y="3012714"/>
            <a:ext cx="447234"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1" idx="0"/>
          </p:cNvCxnSpPr>
          <p:nvPr/>
        </p:nvCxnSpPr>
        <p:spPr>
          <a:xfrm flipV="1">
            <a:off x="4748873" y="3012714"/>
            <a:ext cx="3003711" cy="233267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20" idx="0"/>
          </p:cNvCxnSpPr>
          <p:nvPr/>
        </p:nvCxnSpPr>
        <p:spPr>
          <a:xfrm flipH="1" flipV="1">
            <a:off x="4167950" y="3012714"/>
            <a:ext cx="3080048"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15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5880" cy="2130951"/>
          </a:xfrm>
          <a:custGeom>
            <a:avLst/>
            <a:gdLst>
              <a:gd name="connsiteX0" fmla="*/ 0 w 5655880"/>
              <a:gd name="connsiteY0" fmla="*/ 0 h 2130951"/>
              <a:gd name="connsiteX1" fmla="*/ 1180740 w 5655880"/>
              <a:gd name="connsiteY1" fmla="*/ 0 h 2130951"/>
              <a:gd name="connsiteX2" fmla="*/ 1393320 w 5655880"/>
              <a:gd name="connsiteY2" fmla="*/ 0 h 2130951"/>
              <a:gd name="connsiteX3" fmla="*/ 2255561 w 5655880"/>
              <a:gd name="connsiteY3" fmla="*/ 0 h 2130951"/>
              <a:gd name="connsiteX4" fmla="*/ 2255561 w 5655880"/>
              <a:gd name="connsiteY4" fmla="*/ 478 h 2130951"/>
              <a:gd name="connsiteX5" fmla="*/ 5655880 w 5655880"/>
              <a:gd name="connsiteY5" fmla="*/ 478 h 2130951"/>
              <a:gd name="connsiteX6" fmla="*/ 4669192 w 5655880"/>
              <a:gd name="connsiteY6" fmla="*/ 2130951 h 2130951"/>
              <a:gd name="connsiteX7" fmla="*/ 1393320 w 5655880"/>
              <a:gd name="connsiteY7" fmla="*/ 2130951 h 2130951"/>
              <a:gd name="connsiteX8" fmla="*/ 1180740 w 5655880"/>
              <a:gd name="connsiteY8" fmla="*/ 2130951 h 2130951"/>
              <a:gd name="connsiteX9" fmla="*/ 0 w 5655880"/>
              <a:gd name="connsiteY9"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5880" h="2130951">
                <a:moveTo>
                  <a:pt x="0" y="0"/>
                </a:moveTo>
                <a:lnTo>
                  <a:pt x="1180740" y="0"/>
                </a:lnTo>
                <a:lnTo>
                  <a:pt x="1393320" y="0"/>
                </a:lnTo>
                <a:lnTo>
                  <a:pt x="2255561" y="0"/>
                </a:lnTo>
                <a:lnTo>
                  <a:pt x="2255561" y="478"/>
                </a:lnTo>
                <a:lnTo>
                  <a:pt x="5655880" y="478"/>
                </a:lnTo>
                <a:lnTo>
                  <a:pt x="4669192" y="2130951"/>
                </a:lnTo>
                <a:lnTo>
                  <a:pt x="1393320" y="2130951"/>
                </a:lnTo>
                <a:lnTo>
                  <a:pt x="1180740" y="2130951"/>
                </a:lnTo>
                <a:lnTo>
                  <a:pt x="0" y="213095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2" name="Picture 8" descr="Image result for boston children's hospital logo"/>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911703" y="525886"/>
            <a:ext cx="2736966" cy="14009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ulane logo"/>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84632" y="4871575"/>
            <a:ext cx="2723479" cy="11672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iowa state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9047564" y="525931"/>
            <a:ext cx="2659804" cy="14030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university of MAryland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29844" y="5229379"/>
            <a:ext cx="2736966" cy="4515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3999" y="2245810"/>
            <a:ext cx="9257415" cy="1355750"/>
          </a:xfrm>
        </p:spPr>
        <p:txBody>
          <a:bodyPr>
            <a:normAutofit/>
          </a:bodyPr>
          <a:lstStyle/>
          <a:p>
            <a:pPr algn="l">
              <a:lnSpc>
                <a:spcPct val="70000"/>
              </a:lnSpc>
            </a:pPr>
            <a:r>
              <a:rPr lang="en-US" sz="3800"/>
              <a:t>Reactive DHEA(s) is Associated with Callous-Unemotional Traits in Institutionalized Youth</a:t>
            </a:r>
          </a:p>
        </p:txBody>
      </p:sp>
      <p:sp>
        <p:nvSpPr>
          <p:cNvPr id="3" name="Subtitle 2"/>
          <p:cNvSpPr>
            <a:spLocks noGrp="1"/>
          </p:cNvSpPr>
          <p:nvPr>
            <p:ph type="subTitle" idx="1"/>
          </p:nvPr>
        </p:nvSpPr>
        <p:spPr>
          <a:xfrm>
            <a:off x="1524000" y="3608517"/>
            <a:ext cx="9257414" cy="811612"/>
          </a:xfrm>
        </p:spPr>
        <p:txBody>
          <a:bodyPr>
            <a:normAutofit/>
          </a:bodyPr>
          <a:lstStyle/>
          <a:p>
            <a:pPr algn="l"/>
            <a:r>
              <a:rPr lang="en-US" sz="2000"/>
              <a:t>Andrew Dismukes, Stacy drury, Elizabeth Shirtcliff, Kathryn Humphries, Charles nelson, Nathan fox, Charles zeanah</a:t>
            </a:r>
          </a:p>
        </p:txBody>
      </p:sp>
    </p:spTree>
    <p:extLst>
      <p:ext uri="{BB962C8B-B14F-4D97-AF65-F5344CB8AC3E}">
        <p14:creationId xmlns:p14="http://schemas.microsoft.com/office/powerpoint/2010/main" val="15704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 Traits</a:t>
            </a:r>
          </a:p>
        </p:txBody>
      </p:sp>
      <p:sp>
        <p:nvSpPr>
          <p:cNvPr id="3" name="Content Placeholder 2"/>
          <p:cNvSpPr>
            <a:spLocks noGrp="1"/>
          </p:cNvSpPr>
          <p:nvPr>
            <p:ph idx="1"/>
          </p:nvPr>
        </p:nvSpPr>
        <p:spPr>
          <a:xfrm>
            <a:off x="2136649" y="1600200"/>
            <a:ext cx="6328529" cy="2296292"/>
          </a:xfrm>
        </p:spPr>
        <p:txBody>
          <a:bodyPr/>
          <a:lstStyle/>
          <a:p>
            <a:r>
              <a:rPr lang="en-US" dirty="0"/>
              <a:t>Lack of guilt or remorse</a:t>
            </a:r>
          </a:p>
          <a:p>
            <a:r>
              <a:rPr lang="en-US" dirty="0"/>
              <a:t>Lack of concern for feelings of others</a:t>
            </a:r>
          </a:p>
          <a:p>
            <a:r>
              <a:rPr lang="en-US" dirty="0"/>
              <a:t>Reduced impulse control</a:t>
            </a:r>
          </a:p>
          <a:p>
            <a:r>
              <a:rPr lang="en-US" dirty="0"/>
              <a:t>Lack of concern for important activities</a:t>
            </a:r>
          </a:p>
          <a:p>
            <a:endParaRPr lang="en-US" dirty="0"/>
          </a:p>
        </p:txBody>
      </p:sp>
      <p:sp>
        <p:nvSpPr>
          <p:cNvPr id="4" name="Content Placeholder 2"/>
          <p:cNvSpPr txBox="1">
            <a:spLocks/>
          </p:cNvSpPr>
          <p:nvPr/>
        </p:nvSpPr>
        <p:spPr>
          <a:xfrm>
            <a:off x="4301412" y="3903585"/>
            <a:ext cx="6328529" cy="2296292"/>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i="1" dirty="0"/>
              <a:t>Associated with increased delinquency</a:t>
            </a:r>
          </a:p>
          <a:p>
            <a:r>
              <a:rPr lang="en-US" i="1" dirty="0"/>
              <a:t>Aggressiveness</a:t>
            </a:r>
          </a:p>
          <a:p>
            <a:r>
              <a:rPr lang="en-US" i="1" dirty="0"/>
              <a:t>Considered intractable and treatment strategies are lacking</a:t>
            </a:r>
          </a:p>
        </p:txBody>
      </p:sp>
      <p:sp>
        <p:nvSpPr>
          <p:cNvPr id="5" name="TextBox 4"/>
          <p:cNvSpPr txBox="1"/>
          <p:nvPr/>
        </p:nvSpPr>
        <p:spPr>
          <a:xfrm>
            <a:off x="1732758" y="6375674"/>
            <a:ext cx="8711445" cy="400110"/>
          </a:xfrm>
          <a:prstGeom prst="rect">
            <a:avLst/>
          </a:prstGeom>
          <a:noFill/>
        </p:spPr>
        <p:txBody>
          <a:bodyPr wrap="square" rtlCol="0">
            <a:spAutoFit/>
          </a:bodyPr>
          <a:lstStyle/>
          <a:p>
            <a:r>
              <a:rPr lang="en-US" sz="1000" dirty="0"/>
              <a:t>Frick, P.J., et al., Annual Research Review: A developmental psychopathology approach to understanding callous‐unemotional traits in children and adolescents with serious conduct problems. Journal of child Psychology and Psychiatry, 2014. 55(6): p. 532-548.</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740" y="4072289"/>
            <a:ext cx="2882214" cy="16365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7674" y="947408"/>
            <a:ext cx="1736529" cy="26227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50680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graphicFrame>
        <p:nvGraphicFramePr>
          <p:cNvPr id="4" name="Diagram 3"/>
          <p:cNvGraphicFramePr/>
          <p:nvPr>
            <p:extLst/>
          </p:nvPr>
        </p:nvGraphicFramePr>
        <p:xfrm>
          <a:off x="-1017269" y="1832106"/>
          <a:ext cx="6781006" cy="3959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769" y="1832106"/>
            <a:ext cx="420052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t="29817" r="9092" b="6765"/>
          <a:stretch/>
        </p:blipFill>
        <p:spPr>
          <a:xfrm>
            <a:off x="4818888" y="11"/>
            <a:ext cx="7373112" cy="6857989"/>
          </a:xfrm>
          <a:prstGeom prst="rect">
            <a:avLst/>
          </a:prstGeom>
        </p:spPr>
      </p:pic>
    </p:spTree>
    <p:extLst>
      <p:ext uri="{BB962C8B-B14F-4D97-AF65-F5344CB8AC3E}">
        <p14:creationId xmlns:p14="http://schemas.microsoft.com/office/powerpoint/2010/main" val="39451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575155101"/>
              </p:ext>
            </p:extLst>
          </p:nvPr>
        </p:nvGraphicFramePr>
        <p:xfrm>
          <a:off x="1844140" y="535774"/>
          <a:ext cx="8263883" cy="513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own Arrow 5"/>
          <p:cNvSpPr/>
          <p:nvPr/>
        </p:nvSpPr>
        <p:spPr>
          <a:xfrm>
            <a:off x="217941" y="1192906"/>
            <a:ext cx="1351288" cy="4299393"/>
          </a:xfrm>
          <a:prstGeom prst="downArrow">
            <a:avLst>
              <a:gd name="adj1" fmla="val 73017"/>
              <a:gd name="adj2" fmla="val 90103"/>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3200" dirty="0">
                <a:solidFill>
                  <a:srgbClr val="FF0000"/>
                </a:solidFill>
              </a:rPr>
              <a:t>Environment</a:t>
            </a:r>
          </a:p>
        </p:txBody>
      </p:sp>
      <p:cxnSp>
        <p:nvCxnSpPr>
          <p:cNvPr id="16" name="Straight Arrow Connector 15"/>
          <p:cNvCxnSpPr>
            <a:cxnSpLocks/>
          </p:cNvCxnSpPr>
          <p:nvPr/>
        </p:nvCxnSpPr>
        <p:spPr>
          <a:xfrm flipH="1">
            <a:off x="6117632" y="3468821"/>
            <a:ext cx="1067782" cy="513244"/>
          </a:xfrm>
          <a:prstGeom prst="straightConnector1">
            <a:avLst/>
          </a:prstGeom>
          <a:ln w="76200" cmpd="sng">
            <a:solidFill>
              <a:srgbClr val="DD8047">
                <a:alpha val="50000"/>
              </a:srgb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6564173" y="1136695"/>
            <a:ext cx="2476067" cy="1601869"/>
          </a:xfrm>
          <a:custGeom>
            <a:avLst/>
            <a:gdLst>
              <a:gd name="connsiteX0" fmla="*/ 751846 w 2587232"/>
              <a:gd name="connsiteY0" fmla="*/ 0 h 1601869"/>
              <a:gd name="connsiteX1" fmla="*/ 88284 w 2587232"/>
              <a:gd name="connsiteY1" fmla="*/ 755167 h 1601869"/>
              <a:gd name="connsiteX2" fmla="*/ 2490836 w 2587232"/>
              <a:gd name="connsiteY2" fmla="*/ 1006889 h 1601869"/>
              <a:gd name="connsiteX3" fmla="*/ 1884477 w 2587232"/>
              <a:gd name="connsiteY3" fmla="*/ 1601869 h 1601869"/>
            </a:gdLst>
            <a:ahLst/>
            <a:cxnLst>
              <a:cxn ang="0">
                <a:pos x="connsiteX0" y="connsiteY0"/>
              </a:cxn>
              <a:cxn ang="0">
                <a:pos x="connsiteX1" y="connsiteY1"/>
              </a:cxn>
              <a:cxn ang="0">
                <a:pos x="connsiteX2" y="connsiteY2"/>
              </a:cxn>
              <a:cxn ang="0">
                <a:pos x="connsiteX3" y="connsiteY3"/>
              </a:cxn>
            </a:cxnLst>
            <a:rect l="l" t="t" r="r" b="b"/>
            <a:pathLst>
              <a:path w="2587232" h="1601869">
                <a:moveTo>
                  <a:pt x="751846" y="0"/>
                </a:moveTo>
                <a:cubicBezTo>
                  <a:pt x="275149" y="293676"/>
                  <a:pt x="-201548" y="587352"/>
                  <a:pt x="88284" y="755167"/>
                </a:cubicBezTo>
                <a:cubicBezTo>
                  <a:pt x="378116" y="922982"/>
                  <a:pt x="2191471" y="865772"/>
                  <a:pt x="2490836" y="1006889"/>
                </a:cubicBezTo>
                <a:cubicBezTo>
                  <a:pt x="2790201" y="1148006"/>
                  <a:pt x="2337339" y="1374937"/>
                  <a:pt x="1884477" y="1601869"/>
                </a:cubicBezTo>
              </a:path>
            </a:pathLst>
          </a:custGeom>
          <a:ln w="76200" cmpd="sng">
            <a:solidFill>
              <a:schemeClr val="accent2">
                <a:alpha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Down Arrow 5"/>
          <p:cNvSpPr/>
          <p:nvPr/>
        </p:nvSpPr>
        <p:spPr>
          <a:xfrm rot="16200000">
            <a:off x="5718857" y="829130"/>
            <a:ext cx="986395" cy="10906539"/>
          </a:xfrm>
          <a:prstGeom prst="downArrow">
            <a:avLst>
              <a:gd name="adj1" fmla="val 73017"/>
              <a:gd name="adj2" fmla="val 111717"/>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1600" dirty="0">
                <a:solidFill>
                  <a:srgbClr val="FF0000"/>
                </a:solidFill>
              </a:rPr>
              <a:t>Time</a:t>
            </a:r>
          </a:p>
        </p:txBody>
      </p:sp>
      <p:cxnSp>
        <p:nvCxnSpPr>
          <p:cNvPr id="13" name="Straight Arrow Connector 12"/>
          <p:cNvCxnSpPr>
            <a:cxnSpLocks/>
          </p:cNvCxnSpPr>
          <p:nvPr/>
        </p:nvCxnSpPr>
        <p:spPr>
          <a:xfrm flipH="1">
            <a:off x="7627867" y="2943778"/>
            <a:ext cx="377558" cy="218276"/>
          </a:xfrm>
          <a:prstGeom prst="straightConnector1">
            <a:avLst/>
          </a:prstGeom>
          <a:ln w="76200" cmpd="sng">
            <a:solidFill>
              <a:srgbClr val="DD8047">
                <a:alpha val="50000"/>
              </a:srgb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375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62FF3F3-12D3-2D4B-82F1-457D633BF3D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D21984A6-9EDA-C940-BE3F-7323DF29780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829AE343-D01A-ED42-92EE-0EB35B39C7F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475A3D3-540B-A64C-8E23-139C0CBBC1B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4E19AA7-7305-7444-B6F1-D1B1EDA41A5B}"/>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79BB5294-379C-BC4A-BD34-C67D9A1A2679}"/>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BE252697-91B9-2C49-A903-16AB096F069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9A7C0756-EDFA-1946-8D0E-C818A4C97B5C}"/>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C900A0F3-CBBA-BD4A-8F5B-DDAE4CAD4BD9}"/>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8A954FAD-C76E-3747-B929-340165D8EE1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4547BCC2-DC0F-A541-91B3-C57FBF3B155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CBE9D7C8-BCF3-8F40-BD99-83D397714D74}"/>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6738BC95-F615-7247-8D5A-108A6638E997}"/>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909C9259-6767-DD4C-9467-B8A012BCBC75}"/>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7B40ED4C-3F71-F041-90ED-8961175D0312}"/>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CF3E41BB-F49F-564F-9BD2-0D877376F624}"/>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graphicEl>
                                              <a:dgm id="{6BE5D6D6-6BE5-8B45-9759-BF3E0432A3E1}"/>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C460C973-EDC1-6946-94D9-E5A8A375FC65}"/>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670E4BAC-22C6-944F-BA8E-56F3D9D4B215}"/>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graphicEl>
                                              <a:dgm id="{F74A15D9-4CC2-0F4E-AF3F-2865595650C0}"/>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33E9B125-677C-4448-BEF3-E01CA5C2B3AD}"/>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graphicEl>
                                              <a:dgm id="{5A506D7B-0DCB-DA44-8A4E-79F331FBE158}"/>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35273D3A-6499-E644-8D70-D9891204E81D}"/>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graphicEl>
                                              <a:dgm id="{56D6CB22-726F-C747-9C1B-D17C899DA2AD}"/>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P spid="6"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 Traits</a:t>
            </a:r>
          </a:p>
        </p:txBody>
      </p:sp>
      <p:sp>
        <p:nvSpPr>
          <p:cNvPr id="3" name="Content Placeholder 2"/>
          <p:cNvSpPr>
            <a:spLocks noGrp="1"/>
          </p:cNvSpPr>
          <p:nvPr>
            <p:ph idx="1"/>
          </p:nvPr>
        </p:nvSpPr>
        <p:spPr>
          <a:xfrm>
            <a:off x="2136649" y="1600200"/>
            <a:ext cx="6328529" cy="2296292"/>
          </a:xfrm>
        </p:spPr>
        <p:txBody>
          <a:bodyPr/>
          <a:lstStyle/>
          <a:p>
            <a:r>
              <a:rPr lang="en-US" dirty="0"/>
              <a:t>Lack of guilt or remorse</a:t>
            </a:r>
          </a:p>
          <a:p>
            <a:r>
              <a:rPr lang="en-US" dirty="0"/>
              <a:t>Lack of concern for feelings of others</a:t>
            </a:r>
          </a:p>
          <a:p>
            <a:r>
              <a:rPr lang="en-US" dirty="0"/>
              <a:t>Reduced impulse control</a:t>
            </a:r>
          </a:p>
          <a:p>
            <a:r>
              <a:rPr lang="en-US" dirty="0"/>
              <a:t>Lack of concern for important activities</a:t>
            </a:r>
          </a:p>
          <a:p>
            <a:endParaRPr lang="en-US" dirty="0"/>
          </a:p>
        </p:txBody>
      </p:sp>
      <p:sp>
        <p:nvSpPr>
          <p:cNvPr id="4" name="Content Placeholder 2"/>
          <p:cNvSpPr txBox="1">
            <a:spLocks/>
          </p:cNvSpPr>
          <p:nvPr/>
        </p:nvSpPr>
        <p:spPr>
          <a:xfrm>
            <a:off x="4301412" y="3903585"/>
            <a:ext cx="6328529" cy="2296292"/>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i="1" dirty="0"/>
              <a:t>Associated with increased delinquency</a:t>
            </a:r>
          </a:p>
          <a:p>
            <a:r>
              <a:rPr lang="en-US" i="1" dirty="0"/>
              <a:t>Aggressiveness</a:t>
            </a:r>
          </a:p>
          <a:p>
            <a:r>
              <a:rPr lang="en-US" i="1" dirty="0"/>
              <a:t>Considered intractable and treatment strategies are lacking</a:t>
            </a:r>
          </a:p>
        </p:txBody>
      </p:sp>
      <p:sp>
        <p:nvSpPr>
          <p:cNvPr id="5" name="TextBox 4"/>
          <p:cNvSpPr txBox="1"/>
          <p:nvPr/>
        </p:nvSpPr>
        <p:spPr>
          <a:xfrm>
            <a:off x="1732758" y="6375674"/>
            <a:ext cx="8711445" cy="400110"/>
          </a:xfrm>
          <a:prstGeom prst="rect">
            <a:avLst/>
          </a:prstGeom>
          <a:noFill/>
        </p:spPr>
        <p:txBody>
          <a:bodyPr wrap="square" rtlCol="0">
            <a:spAutoFit/>
          </a:bodyPr>
          <a:lstStyle/>
          <a:p>
            <a:r>
              <a:rPr lang="en-US" sz="1000" dirty="0"/>
              <a:t>Frick, P.J., et al., Annual Research Review: A developmental psychopathology approach to understanding callous‐unemotional traits in children and adolescents with serious conduct problems. Journal of child Psychology and Psychiatry, 2014. 55(6): p. 532-548.</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740" y="4072289"/>
            <a:ext cx="2882214" cy="16365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9787" y="1164262"/>
            <a:ext cx="1736529" cy="26227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4338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Guiding Principles of the BEIP</a:t>
            </a:r>
          </a:p>
        </p:txBody>
      </p:sp>
      <p:sp>
        <p:nvSpPr>
          <p:cNvPr id="3" name="Content Placeholder 2"/>
          <p:cNvSpPr>
            <a:spLocks noGrp="1"/>
          </p:cNvSpPr>
          <p:nvPr>
            <p:ph idx="1"/>
          </p:nvPr>
        </p:nvSpPr>
        <p:spPr>
          <a:xfrm>
            <a:off x="4976031" y="963877"/>
            <a:ext cx="6377769" cy="4930246"/>
          </a:xfrm>
        </p:spPr>
        <p:txBody>
          <a:bodyPr anchor="ctr">
            <a:normAutofit/>
          </a:bodyPr>
          <a:lstStyle/>
          <a:p>
            <a:endParaRPr lang="en-US" sz="2400"/>
          </a:p>
          <a:p>
            <a:r>
              <a:rPr lang="en-US" sz="2400"/>
              <a:t>Experience is the product of an ongoing, reciprocal interaction between the environment and the brain. </a:t>
            </a:r>
          </a:p>
          <a:p>
            <a:endParaRPr lang="en-US" sz="2400"/>
          </a:p>
          <a:p>
            <a:r>
              <a:rPr lang="en-US" sz="2400"/>
              <a:t>Individuality is the product of both personal experience and biological inheritance. </a:t>
            </a:r>
          </a:p>
        </p:txBody>
      </p:sp>
    </p:spTree>
    <p:extLst>
      <p:ext uri="{BB962C8B-B14F-4D97-AF65-F5344CB8AC3E}">
        <p14:creationId xmlns:p14="http://schemas.microsoft.com/office/powerpoint/2010/main" val="66183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AutoShape 24"/>
          <p:cNvSpPr>
            <a:spLocks noChangeArrowheads="1"/>
          </p:cNvSpPr>
          <p:nvPr/>
        </p:nvSpPr>
        <p:spPr bwMode="auto">
          <a:xfrm>
            <a:off x="6019800" y="5334000"/>
            <a:ext cx="247650" cy="361950"/>
          </a:xfrm>
          <a:prstGeom prst="downArrow">
            <a:avLst>
              <a:gd name="adj1" fmla="val 50000"/>
              <a:gd name="adj2" fmla="val 36538"/>
            </a:avLst>
          </a:prstGeom>
          <a:solidFill>
            <a:schemeClr val="accent1">
              <a:lumMod val="75000"/>
            </a:schemeClr>
          </a:solidFill>
          <a:ln w="9525">
            <a:solidFill>
              <a:schemeClr val="tx1"/>
            </a:solidFill>
            <a:miter lim="800000"/>
            <a:headEnd/>
            <a:tailEnd/>
          </a:ln>
        </p:spPr>
        <p:txBody>
          <a:bodyPr wrap="none" anchor="ctr"/>
          <a:lstStyle/>
          <a:p>
            <a:pPr eaLnBrk="1" hangingPunct="1"/>
            <a:endParaRPr lang="en-US"/>
          </a:p>
        </p:txBody>
      </p:sp>
      <p:sp>
        <p:nvSpPr>
          <p:cNvPr id="23554" name="Oval 3"/>
          <p:cNvSpPr>
            <a:spLocks noChangeArrowheads="1"/>
          </p:cNvSpPr>
          <p:nvPr/>
        </p:nvSpPr>
        <p:spPr bwMode="auto">
          <a:xfrm>
            <a:off x="4446589" y="1524000"/>
            <a:ext cx="1563687" cy="381000"/>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2400" dirty="0" err="1">
                <a:solidFill>
                  <a:srgbClr val="000000"/>
                </a:solidFill>
                <a:latin typeface="Calibri" charset="0"/>
              </a:rPr>
              <a:t>Sf</a:t>
            </a:r>
            <a:r>
              <a:rPr lang="en-US" sz="2400" dirty="0">
                <a:solidFill>
                  <a:srgbClr val="000000"/>
                </a:solidFill>
                <a:latin typeface="Calibri" charset="0"/>
              </a:rPr>
              <a:t> </a:t>
            </a:r>
            <a:r>
              <a:rPr lang="en-US" sz="2400" dirty="0" err="1">
                <a:solidFill>
                  <a:srgbClr val="000000"/>
                </a:solidFill>
                <a:latin typeface="Calibri" charset="0"/>
              </a:rPr>
              <a:t>Ecaterina</a:t>
            </a:r>
            <a:endParaRPr lang="en-US" sz="2400" dirty="0">
              <a:solidFill>
                <a:srgbClr val="000000"/>
              </a:solidFill>
              <a:latin typeface="Calibri" charset="0"/>
            </a:endParaRPr>
          </a:p>
        </p:txBody>
      </p:sp>
      <p:sp>
        <p:nvSpPr>
          <p:cNvPr id="23555" name="Oval 4"/>
          <p:cNvSpPr>
            <a:spLocks noChangeArrowheads="1"/>
          </p:cNvSpPr>
          <p:nvPr/>
        </p:nvSpPr>
        <p:spPr bwMode="auto">
          <a:xfrm>
            <a:off x="5886450" y="1054100"/>
            <a:ext cx="1136650" cy="381000"/>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2400">
                <a:solidFill>
                  <a:srgbClr val="000000"/>
                </a:solidFill>
                <a:latin typeface="Calibri" charset="0"/>
              </a:rPr>
              <a:t>Sf Andrei</a:t>
            </a:r>
          </a:p>
        </p:txBody>
      </p:sp>
      <p:sp>
        <p:nvSpPr>
          <p:cNvPr id="23556" name="Oval 5"/>
          <p:cNvSpPr>
            <a:spLocks noChangeArrowheads="1"/>
          </p:cNvSpPr>
          <p:nvPr/>
        </p:nvSpPr>
        <p:spPr bwMode="auto">
          <a:xfrm>
            <a:off x="9652000" y="1143000"/>
            <a:ext cx="1016000" cy="381000"/>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2400" dirty="0" err="1">
                <a:solidFill>
                  <a:srgbClr val="000000"/>
                </a:solidFill>
                <a:latin typeface="Calibri" charset="0"/>
              </a:rPr>
              <a:t>Giulesti</a:t>
            </a:r>
            <a:endParaRPr lang="en-US" sz="2400" dirty="0">
              <a:solidFill>
                <a:srgbClr val="000000"/>
              </a:solidFill>
              <a:latin typeface="Calibri" charset="0"/>
            </a:endParaRPr>
          </a:p>
        </p:txBody>
      </p:sp>
      <p:sp>
        <p:nvSpPr>
          <p:cNvPr id="23557" name="Oval 6"/>
          <p:cNvSpPr>
            <a:spLocks noChangeArrowheads="1"/>
          </p:cNvSpPr>
          <p:nvPr/>
        </p:nvSpPr>
        <p:spPr bwMode="auto">
          <a:xfrm>
            <a:off x="7086600" y="685800"/>
            <a:ext cx="1035050" cy="381000"/>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2400">
                <a:solidFill>
                  <a:srgbClr val="000000"/>
                </a:solidFill>
                <a:latin typeface="Calibri" charset="0"/>
              </a:rPr>
              <a:t>Sf Vasile</a:t>
            </a:r>
          </a:p>
        </p:txBody>
      </p:sp>
      <p:sp>
        <p:nvSpPr>
          <p:cNvPr id="23558" name="Oval 7"/>
          <p:cNvSpPr>
            <a:spLocks noChangeArrowheads="1"/>
          </p:cNvSpPr>
          <p:nvPr/>
        </p:nvSpPr>
        <p:spPr bwMode="auto">
          <a:xfrm>
            <a:off x="8001001" y="381000"/>
            <a:ext cx="1065213" cy="381000"/>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2400">
                <a:solidFill>
                  <a:srgbClr val="000000"/>
                </a:solidFill>
                <a:latin typeface="Calibri" charset="0"/>
              </a:rPr>
              <a:t>Sf Maria</a:t>
            </a:r>
          </a:p>
        </p:txBody>
      </p:sp>
      <p:sp>
        <p:nvSpPr>
          <p:cNvPr id="23559" name="Oval 8"/>
          <p:cNvSpPr>
            <a:spLocks noChangeArrowheads="1"/>
          </p:cNvSpPr>
          <p:nvPr/>
        </p:nvSpPr>
        <p:spPr bwMode="auto">
          <a:xfrm>
            <a:off x="8763001" y="762000"/>
            <a:ext cx="1019175" cy="381000"/>
          </a:xfrm>
          <a:prstGeom prst="ellipse">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2400">
                <a:solidFill>
                  <a:srgbClr val="000000"/>
                </a:solidFill>
                <a:latin typeface="Calibri" charset="0"/>
              </a:rPr>
              <a:t>Controceni</a:t>
            </a:r>
          </a:p>
        </p:txBody>
      </p:sp>
      <p:sp>
        <p:nvSpPr>
          <p:cNvPr id="738313" name="Oval 9"/>
          <p:cNvSpPr>
            <a:spLocks noChangeArrowheads="1"/>
          </p:cNvSpPr>
          <p:nvPr/>
        </p:nvSpPr>
        <p:spPr bwMode="auto">
          <a:xfrm>
            <a:off x="6019800" y="2590800"/>
            <a:ext cx="4038600" cy="1295400"/>
          </a:xfrm>
          <a:prstGeom prst="ellipse">
            <a:avLst/>
          </a:prstGeom>
          <a:solidFill>
            <a:schemeClr val="accent1">
              <a:lumMod val="75000"/>
            </a:schemeClr>
          </a:solidFill>
          <a:ln>
            <a:noFill/>
          </a:ln>
          <a:effectLst/>
        </p:spPr>
        <p:txBody>
          <a:bodyPr wrap="none" anchor="ctr"/>
          <a:lstStyle/>
          <a:p>
            <a:pPr algn="ctr" eaLnBrk="1" hangingPunct="1">
              <a:defRPr/>
            </a:pPr>
            <a:r>
              <a:rPr lang="en-US" sz="2800" dirty="0">
                <a:solidFill>
                  <a:schemeClr val="bg1"/>
                </a:solidFill>
                <a:latin typeface="Calibri" pitchFamily="34" charset="0"/>
                <a:ea typeface="ＭＳ Ｐゴシック" charset="0"/>
                <a:cs typeface="Calibri" pitchFamily="34" charset="0"/>
              </a:rPr>
              <a:t>136 Institutionalized </a:t>
            </a:r>
          </a:p>
          <a:p>
            <a:pPr algn="ctr" eaLnBrk="1" hangingPunct="1">
              <a:defRPr/>
            </a:pPr>
            <a:r>
              <a:rPr lang="en-US" sz="2800" dirty="0">
                <a:solidFill>
                  <a:schemeClr val="bg1"/>
                </a:solidFill>
                <a:latin typeface="Calibri" pitchFamily="34" charset="0"/>
                <a:ea typeface="ＭＳ Ｐゴシック" charset="0"/>
                <a:cs typeface="Calibri" pitchFamily="34" charset="0"/>
              </a:rPr>
              <a:t>Children (6-30 months)</a:t>
            </a:r>
          </a:p>
        </p:txBody>
      </p:sp>
      <p:sp>
        <p:nvSpPr>
          <p:cNvPr id="47114" name="Oval 10"/>
          <p:cNvSpPr>
            <a:spLocks noChangeArrowheads="1"/>
          </p:cNvSpPr>
          <p:nvPr/>
        </p:nvSpPr>
        <p:spPr bwMode="auto">
          <a:xfrm>
            <a:off x="8305800" y="4343400"/>
            <a:ext cx="1905000" cy="990600"/>
          </a:xfrm>
          <a:prstGeom prst="ellipse">
            <a:avLst/>
          </a:prstGeom>
          <a:solidFill>
            <a:schemeClr val="accent1">
              <a:lumMod val="75000"/>
            </a:schemeClr>
          </a:solidFill>
          <a:ln>
            <a:noFill/>
          </a:ln>
          <a:effectLst/>
          <a:extLst/>
        </p:spPr>
        <p:txBody>
          <a:bodyPr wrap="none" anchor="ctr"/>
          <a:lstStyle/>
          <a:p>
            <a:pPr algn="ctr" eaLnBrk="1" hangingPunct="1">
              <a:defRPr/>
            </a:pPr>
            <a:r>
              <a:rPr lang="en-US" sz="2400" dirty="0">
                <a:solidFill>
                  <a:schemeClr val="bg1"/>
                </a:solidFill>
                <a:latin typeface="Calibri" pitchFamily="34" charset="0"/>
                <a:ea typeface="ＭＳ Ｐゴシック" charset="0"/>
                <a:cs typeface="Calibri" pitchFamily="34" charset="0"/>
              </a:rPr>
              <a:t>Foster Care</a:t>
            </a:r>
          </a:p>
          <a:p>
            <a:pPr algn="ctr" eaLnBrk="1" hangingPunct="1">
              <a:defRPr/>
            </a:pPr>
            <a:r>
              <a:rPr lang="en-US" sz="2400" dirty="0">
                <a:solidFill>
                  <a:schemeClr val="bg1"/>
                </a:solidFill>
                <a:latin typeface="Calibri" pitchFamily="34" charset="0"/>
                <a:ea typeface="ＭＳ Ｐゴシック" charset="0"/>
                <a:cs typeface="Calibri" pitchFamily="34" charset="0"/>
              </a:rPr>
              <a:t>n=68</a:t>
            </a:r>
          </a:p>
        </p:txBody>
      </p:sp>
      <p:sp>
        <p:nvSpPr>
          <p:cNvPr id="34826" name="Oval 12"/>
          <p:cNvSpPr>
            <a:spLocks noChangeArrowheads="1"/>
          </p:cNvSpPr>
          <p:nvPr/>
        </p:nvSpPr>
        <p:spPr bwMode="auto">
          <a:xfrm>
            <a:off x="5186364" y="4343400"/>
            <a:ext cx="1900237" cy="990600"/>
          </a:xfrm>
          <a:prstGeom prst="ellipse">
            <a:avLst/>
          </a:pr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r>
              <a:rPr lang="en-US" sz="2400">
                <a:solidFill>
                  <a:schemeClr val="bg1"/>
                </a:solidFill>
                <a:latin typeface="Calibri" charset="0"/>
              </a:rPr>
              <a:t>Care As Usual</a:t>
            </a:r>
            <a:endParaRPr lang="en-US" sz="3600">
              <a:solidFill>
                <a:schemeClr val="bg1"/>
              </a:solidFill>
              <a:latin typeface="Calibri" charset="0"/>
            </a:endParaRPr>
          </a:p>
          <a:p>
            <a:pPr algn="ctr" eaLnBrk="1" hangingPunct="1"/>
            <a:r>
              <a:rPr lang="en-US" sz="2000">
                <a:solidFill>
                  <a:schemeClr val="bg1"/>
                </a:solidFill>
                <a:latin typeface="Calibri" charset="0"/>
              </a:rPr>
              <a:t>n=68</a:t>
            </a:r>
          </a:p>
        </p:txBody>
      </p:sp>
      <p:sp>
        <p:nvSpPr>
          <p:cNvPr id="23564" name="Line 13"/>
          <p:cNvSpPr>
            <a:spLocks noChangeShapeType="1"/>
          </p:cNvSpPr>
          <p:nvPr/>
        </p:nvSpPr>
        <p:spPr bwMode="auto">
          <a:xfrm>
            <a:off x="6629400" y="1435100"/>
            <a:ext cx="685800" cy="1231900"/>
          </a:xfrm>
          <a:prstGeom prst="line">
            <a:avLst/>
          </a:prstGeom>
          <a:noFill/>
          <a:ln w="9525">
            <a:solidFill>
              <a:srgbClr val="000000"/>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23565" name="Line 14"/>
          <p:cNvSpPr>
            <a:spLocks noChangeShapeType="1"/>
          </p:cNvSpPr>
          <p:nvPr/>
        </p:nvSpPr>
        <p:spPr bwMode="auto">
          <a:xfrm>
            <a:off x="5830888" y="1878014"/>
            <a:ext cx="798512" cy="865187"/>
          </a:xfrm>
          <a:prstGeom prst="line">
            <a:avLst/>
          </a:prstGeom>
          <a:noFill/>
          <a:ln w="9525">
            <a:solidFill>
              <a:schemeClr val="tx1"/>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23566" name="Line 15"/>
          <p:cNvSpPr>
            <a:spLocks noChangeShapeType="1"/>
          </p:cNvSpPr>
          <p:nvPr/>
        </p:nvSpPr>
        <p:spPr bwMode="auto">
          <a:xfrm flipH="1">
            <a:off x="8305800" y="762000"/>
            <a:ext cx="90488" cy="1828800"/>
          </a:xfrm>
          <a:prstGeom prst="line">
            <a:avLst/>
          </a:prstGeom>
          <a:noFill/>
          <a:ln w="9525">
            <a:solidFill>
              <a:srgbClr val="000000"/>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23567" name="Line 16"/>
          <p:cNvSpPr>
            <a:spLocks noChangeShapeType="1"/>
          </p:cNvSpPr>
          <p:nvPr/>
        </p:nvSpPr>
        <p:spPr bwMode="auto">
          <a:xfrm flipH="1">
            <a:off x="8763000" y="1077914"/>
            <a:ext cx="558800" cy="1589087"/>
          </a:xfrm>
          <a:prstGeom prst="line">
            <a:avLst/>
          </a:prstGeom>
          <a:noFill/>
          <a:ln w="9525">
            <a:solidFill>
              <a:srgbClr val="000000"/>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23568" name="Line 17"/>
          <p:cNvSpPr>
            <a:spLocks noChangeShapeType="1"/>
          </p:cNvSpPr>
          <p:nvPr/>
        </p:nvSpPr>
        <p:spPr bwMode="auto">
          <a:xfrm flipH="1">
            <a:off x="9448800" y="1524000"/>
            <a:ext cx="838200" cy="1295400"/>
          </a:xfrm>
          <a:prstGeom prst="line">
            <a:avLst/>
          </a:prstGeom>
          <a:noFill/>
          <a:ln w="9525">
            <a:solidFill>
              <a:srgbClr val="000000"/>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23569" name="Line 18"/>
          <p:cNvSpPr>
            <a:spLocks noChangeShapeType="1"/>
          </p:cNvSpPr>
          <p:nvPr/>
        </p:nvSpPr>
        <p:spPr bwMode="auto">
          <a:xfrm>
            <a:off x="7696200" y="1066800"/>
            <a:ext cx="152400" cy="1524000"/>
          </a:xfrm>
          <a:prstGeom prst="line">
            <a:avLst/>
          </a:prstGeom>
          <a:noFill/>
          <a:ln w="9525">
            <a:solidFill>
              <a:srgbClr val="000000"/>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23570" name="Line 20"/>
          <p:cNvSpPr>
            <a:spLocks noChangeShapeType="1"/>
          </p:cNvSpPr>
          <p:nvPr/>
        </p:nvSpPr>
        <p:spPr bwMode="auto">
          <a:xfrm flipH="1">
            <a:off x="6324600" y="3733800"/>
            <a:ext cx="457200" cy="609600"/>
          </a:xfrm>
          <a:prstGeom prst="line">
            <a:avLst/>
          </a:prstGeom>
          <a:noFill/>
          <a:ln w="9525">
            <a:solidFill>
              <a:srgbClr val="000000"/>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23571" name="Line 21"/>
          <p:cNvSpPr>
            <a:spLocks noChangeShapeType="1"/>
          </p:cNvSpPr>
          <p:nvPr/>
        </p:nvSpPr>
        <p:spPr bwMode="auto">
          <a:xfrm>
            <a:off x="8915400" y="3810000"/>
            <a:ext cx="304800" cy="533400"/>
          </a:xfrm>
          <a:prstGeom prst="line">
            <a:avLst/>
          </a:prstGeom>
          <a:noFill/>
          <a:ln w="9525">
            <a:solidFill>
              <a:srgbClr val="000000"/>
            </a:solidFill>
            <a:miter lim="800000"/>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23572" name="Rectangle 22"/>
          <p:cNvSpPr>
            <a:spLocks noChangeArrowheads="1"/>
          </p:cNvSpPr>
          <p:nvPr/>
        </p:nvSpPr>
        <p:spPr bwMode="auto">
          <a:xfrm>
            <a:off x="1676400" y="6019801"/>
            <a:ext cx="8782050" cy="504825"/>
          </a:xfrm>
          <a:prstGeom prst="rect">
            <a:avLst/>
          </a:prstGeom>
          <a:noFill/>
          <a:ln>
            <a:noFill/>
          </a:ln>
          <a:effectLst/>
          <a:extLst>
            <a:ext uri="{909E8E84-426E-40dd-AFC4-6F175D3DCCD1}">
              <a14:hiddenFill xmlns:a14="http://schemas.microsoft.com/office/drawing/2010/main" xmlns="">
                <a:solidFill>
                  <a:srgbClr val="000099"/>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3600">
                <a:solidFill>
                  <a:srgbClr val="000000"/>
                </a:solidFill>
                <a:latin typeface="Calibri" charset="0"/>
              </a:rPr>
              <a:t>Assessments at 30, 42, 54 months</a:t>
            </a:r>
          </a:p>
          <a:p>
            <a:pPr algn="ctr" eaLnBrk="1" hangingPunct="1">
              <a:defRPr/>
            </a:pPr>
            <a:r>
              <a:rPr lang="en-US" sz="3600">
                <a:solidFill>
                  <a:srgbClr val="000000"/>
                </a:solidFill>
                <a:latin typeface="Calibri" charset="0"/>
              </a:rPr>
              <a:t>Follow-ups at 8, 12, and 16 years</a:t>
            </a:r>
          </a:p>
        </p:txBody>
      </p:sp>
      <p:sp>
        <p:nvSpPr>
          <p:cNvPr id="34836" name="AutoShape 25"/>
          <p:cNvSpPr>
            <a:spLocks noChangeArrowheads="1"/>
          </p:cNvSpPr>
          <p:nvPr/>
        </p:nvSpPr>
        <p:spPr bwMode="auto">
          <a:xfrm>
            <a:off x="9220200" y="5334000"/>
            <a:ext cx="247650" cy="361950"/>
          </a:xfrm>
          <a:prstGeom prst="downArrow">
            <a:avLst>
              <a:gd name="adj1" fmla="val 50000"/>
              <a:gd name="adj2" fmla="val 36538"/>
            </a:avLst>
          </a:prstGeom>
          <a:solidFill>
            <a:schemeClr val="accent1">
              <a:lumMod val="75000"/>
            </a:schemeClr>
          </a:solidFill>
          <a:ln w="9525">
            <a:solidFill>
              <a:schemeClr val="tx1"/>
            </a:solidFill>
            <a:miter lim="800000"/>
            <a:headEnd/>
            <a:tailEnd/>
          </a:ln>
        </p:spPr>
        <p:txBody>
          <a:bodyPr wrap="none" anchor="ctr"/>
          <a:lstStyle/>
          <a:p>
            <a:pPr eaLnBrk="1" hangingPunct="1"/>
            <a:endParaRPr lang="en-US"/>
          </a:p>
        </p:txBody>
      </p:sp>
      <p:sp>
        <p:nvSpPr>
          <p:cNvPr id="23576" name="Rectangle 26"/>
          <p:cNvSpPr>
            <a:spLocks noChangeArrowheads="1"/>
          </p:cNvSpPr>
          <p:nvPr/>
        </p:nvSpPr>
        <p:spPr bwMode="auto">
          <a:xfrm>
            <a:off x="-195263" y="561975"/>
            <a:ext cx="57150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4000" dirty="0">
                <a:solidFill>
                  <a:schemeClr val="accent1"/>
                </a:solidFill>
                <a:latin typeface="Calibri" charset="0"/>
              </a:rPr>
              <a:t>Bucharest Early </a:t>
            </a:r>
          </a:p>
          <a:p>
            <a:pPr algn="ctr" eaLnBrk="1" hangingPunct="1">
              <a:defRPr/>
            </a:pPr>
            <a:r>
              <a:rPr lang="en-US" sz="4000" dirty="0">
                <a:solidFill>
                  <a:schemeClr val="accent1"/>
                </a:solidFill>
                <a:latin typeface="Calibri" charset="0"/>
              </a:rPr>
              <a:t>Intervention Project</a:t>
            </a:r>
          </a:p>
        </p:txBody>
      </p:sp>
      <p:grpSp>
        <p:nvGrpSpPr>
          <p:cNvPr id="2" name="Group 1"/>
          <p:cNvGrpSpPr>
            <a:grpSpLocks/>
          </p:cNvGrpSpPr>
          <p:nvPr/>
        </p:nvGrpSpPr>
        <p:grpSpPr bwMode="auto">
          <a:xfrm>
            <a:off x="1539875" y="2743201"/>
            <a:ext cx="3352800" cy="2970213"/>
            <a:chOff x="15875" y="2743200"/>
            <a:chExt cx="3352800" cy="2970213"/>
          </a:xfrm>
          <a:solidFill>
            <a:schemeClr val="accent1">
              <a:lumMod val="75000"/>
            </a:schemeClr>
          </a:solidFill>
        </p:grpSpPr>
        <p:sp>
          <p:nvSpPr>
            <p:cNvPr id="23562" name="Oval 11"/>
            <p:cNvSpPr>
              <a:spLocks noChangeArrowheads="1"/>
            </p:cNvSpPr>
            <p:nvPr/>
          </p:nvSpPr>
          <p:spPr bwMode="auto">
            <a:xfrm>
              <a:off x="533400" y="4343400"/>
              <a:ext cx="1905000" cy="990600"/>
            </a:xfrm>
            <a:prstGeom prst="ellipse">
              <a:avLst/>
            </a:prstGeom>
            <a:grp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2800">
                  <a:solidFill>
                    <a:schemeClr val="bg1"/>
                  </a:solidFill>
                  <a:latin typeface="Calibri" charset="0"/>
                </a:rPr>
                <a:t>NIG</a:t>
              </a:r>
              <a:endParaRPr lang="en-US" sz="2400">
                <a:solidFill>
                  <a:schemeClr val="bg1"/>
                </a:solidFill>
                <a:latin typeface="Calibri" charset="0"/>
              </a:endParaRPr>
            </a:p>
            <a:p>
              <a:pPr algn="ctr" eaLnBrk="1" hangingPunct="1">
                <a:defRPr/>
              </a:pPr>
              <a:r>
                <a:rPr lang="en-US" sz="2400">
                  <a:solidFill>
                    <a:schemeClr val="bg1"/>
                  </a:solidFill>
                  <a:latin typeface="Calibri" charset="0"/>
                </a:rPr>
                <a:t>n=72</a:t>
              </a:r>
            </a:p>
          </p:txBody>
        </p:sp>
        <p:sp>
          <p:nvSpPr>
            <p:cNvPr id="34841" name="AutoShape 23"/>
            <p:cNvSpPr>
              <a:spLocks noChangeArrowheads="1"/>
            </p:cNvSpPr>
            <p:nvPr/>
          </p:nvSpPr>
          <p:spPr bwMode="auto">
            <a:xfrm>
              <a:off x="1357313" y="5351463"/>
              <a:ext cx="247650" cy="361950"/>
            </a:xfrm>
            <a:prstGeom prst="downArrow">
              <a:avLst>
                <a:gd name="adj1" fmla="val 50000"/>
                <a:gd name="adj2" fmla="val 36538"/>
              </a:avLst>
            </a:prstGeom>
            <a:grpFill/>
            <a:ln w="9525">
              <a:solidFill>
                <a:schemeClr val="tx1"/>
              </a:solidFill>
              <a:miter lim="800000"/>
              <a:headEnd/>
              <a:tailEnd/>
            </a:ln>
          </p:spPr>
          <p:txBody>
            <a:bodyPr wrap="none" anchor="ctr"/>
            <a:lstStyle/>
            <a:p>
              <a:pPr eaLnBrk="1" hangingPunct="1"/>
              <a:endParaRPr lang="en-US"/>
            </a:p>
          </p:txBody>
        </p:sp>
        <p:sp>
          <p:nvSpPr>
            <p:cNvPr id="34842" name="Oval 9"/>
            <p:cNvSpPr>
              <a:spLocks noChangeArrowheads="1"/>
            </p:cNvSpPr>
            <p:nvPr/>
          </p:nvSpPr>
          <p:spPr bwMode="auto">
            <a:xfrm>
              <a:off x="15875" y="2743200"/>
              <a:ext cx="3352800" cy="1066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algn="ctr" eaLnBrk="1" hangingPunct="1"/>
              <a:endParaRPr lang="en-US" sz="2800" b="1">
                <a:solidFill>
                  <a:schemeClr val="bg1"/>
                </a:solidFill>
                <a:latin typeface="Trebuchet MS" charset="0"/>
              </a:endParaRPr>
            </a:p>
            <a:p>
              <a:pPr algn="ctr" eaLnBrk="1" hangingPunct="1"/>
              <a:r>
                <a:rPr lang="en-US" sz="2400">
                  <a:solidFill>
                    <a:schemeClr val="bg1"/>
                  </a:solidFill>
                  <a:latin typeface="Calibri" charset="0"/>
                </a:rPr>
                <a:t>Never </a:t>
              </a:r>
            </a:p>
            <a:p>
              <a:pPr algn="ctr" eaLnBrk="1" hangingPunct="1"/>
              <a:r>
                <a:rPr lang="en-US" sz="2400">
                  <a:solidFill>
                    <a:schemeClr val="bg1"/>
                  </a:solidFill>
                  <a:latin typeface="Calibri" charset="0"/>
                </a:rPr>
                <a:t>Institutionalized</a:t>
              </a:r>
            </a:p>
            <a:p>
              <a:pPr algn="ctr" eaLnBrk="1" hangingPunct="1"/>
              <a:r>
                <a:rPr lang="en-US" sz="2400">
                  <a:solidFill>
                    <a:schemeClr val="bg1"/>
                  </a:solidFill>
                  <a:latin typeface="Calibri" charset="0"/>
                </a:rPr>
                <a:t> Group</a:t>
              </a:r>
            </a:p>
            <a:p>
              <a:pPr algn="ctr" eaLnBrk="1" hangingPunct="1"/>
              <a:endParaRPr lang="en-US" sz="2800" b="1">
                <a:solidFill>
                  <a:schemeClr val="bg1"/>
                </a:solidFill>
                <a:latin typeface="Trebuchet MS" charset="0"/>
              </a:endParaRPr>
            </a:p>
          </p:txBody>
        </p:sp>
        <p:sp>
          <p:nvSpPr>
            <p:cNvPr id="23578" name="Line 20"/>
            <p:cNvSpPr>
              <a:spLocks noChangeShapeType="1"/>
            </p:cNvSpPr>
            <p:nvPr/>
          </p:nvSpPr>
          <p:spPr bwMode="auto">
            <a:xfrm flipH="1">
              <a:off x="1447800" y="3810000"/>
              <a:ext cx="0" cy="533400"/>
            </a:xfrm>
            <a:prstGeom prst="line">
              <a:avLst/>
            </a:prstGeom>
            <a:grpFill/>
            <a:ln w="9525">
              <a:solidFill>
                <a:srgbClr val="000000"/>
              </a:solidFill>
              <a:miter lim="800000"/>
              <a:headEn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p>
          </p:txBody>
        </p:sp>
      </p:grpSp>
      <p:sp>
        <p:nvSpPr>
          <p:cNvPr id="34839" name="TextBox 1"/>
          <p:cNvSpPr txBox="1">
            <a:spLocks noChangeArrowheads="1"/>
          </p:cNvSpPr>
          <p:nvPr/>
        </p:nvSpPr>
        <p:spPr bwMode="auto">
          <a:xfrm>
            <a:off x="13393738" y="2709863"/>
            <a:ext cx="1857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endParaRPr lang="en-US" sz="1800"/>
          </a:p>
        </p:txBody>
      </p:sp>
    </p:spTree>
    <p:extLst>
      <p:ext uri="{BB962C8B-B14F-4D97-AF65-F5344CB8AC3E}">
        <p14:creationId xmlns:p14="http://schemas.microsoft.com/office/powerpoint/2010/main" val="2467664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2" name="Flowchart: Document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5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06"/>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a:stretch/>
        </p:blipFill>
        <p:spPr bwMode="auto">
          <a:xfrm>
            <a:off x="4207933" y="664977"/>
            <a:ext cx="7347537" cy="5529021"/>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Institutional Care</a:t>
            </a:r>
          </a:p>
        </p:txBody>
      </p:sp>
    </p:spTree>
    <p:extLst>
      <p:ext uri="{BB962C8B-B14F-4D97-AF65-F5344CB8AC3E}">
        <p14:creationId xmlns:p14="http://schemas.microsoft.com/office/powerpoint/2010/main" val="357428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0703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Image-1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80060" y="900380"/>
            <a:ext cx="3425957" cy="505675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384039" y="365125"/>
            <a:ext cx="7164493" cy="1325563"/>
          </a:xfrm>
        </p:spPr>
        <p:txBody>
          <a:bodyPr>
            <a:normAutofit/>
          </a:bodyPr>
          <a:lstStyle/>
          <a:p>
            <a:r>
              <a:rPr lang="en-US">
                <a:solidFill>
                  <a:schemeClr val="bg1"/>
                </a:solidFill>
              </a:rPr>
              <a:t>Children Reared in Institutions</a:t>
            </a:r>
          </a:p>
        </p:txBody>
      </p:sp>
      <p:sp>
        <p:nvSpPr>
          <p:cNvPr id="3" name="Content Placeholder 2"/>
          <p:cNvSpPr>
            <a:spLocks noGrp="1"/>
          </p:cNvSpPr>
          <p:nvPr>
            <p:ph idx="1"/>
          </p:nvPr>
        </p:nvSpPr>
        <p:spPr>
          <a:xfrm>
            <a:off x="4387515" y="2022601"/>
            <a:ext cx="7161017" cy="4154361"/>
          </a:xfrm>
        </p:spPr>
        <p:txBody>
          <a:bodyPr>
            <a:normAutofit/>
          </a:bodyPr>
          <a:lstStyle/>
          <a:p>
            <a:pPr marL="182880" indent="-182880">
              <a:buFont typeface="Arial" panose="020B0604020202020204" pitchFamily="34" charset="0"/>
              <a:buChar char="•"/>
              <a:defRPr/>
            </a:pPr>
            <a:r>
              <a:rPr lang="en-US" sz="2000">
                <a:solidFill>
                  <a:schemeClr val="bg1"/>
                </a:solidFill>
                <a:ea typeface="ＭＳ Ｐゴシック" charset="0"/>
                <a:cs typeface="Calibri" charset="0"/>
              </a:rPr>
              <a:t>Children raised in institutions are at dramatically increased risk for a variety of developmental problems:</a:t>
            </a:r>
          </a:p>
          <a:p>
            <a:pPr lvl="1" indent="-182880">
              <a:buFont typeface="Arial" panose="020B0604020202020204" pitchFamily="34" charset="0"/>
              <a:buChar char="•"/>
              <a:defRPr/>
            </a:pPr>
            <a:r>
              <a:rPr lang="en-US" sz="2000">
                <a:solidFill>
                  <a:schemeClr val="bg1"/>
                </a:solidFill>
                <a:ea typeface="ＭＳ Ｐゴシック" charset="0"/>
                <a:cs typeface="Calibri" charset="0"/>
              </a:rPr>
              <a:t>Growth delays</a:t>
            </a:r>
          </a:p>
          <a:p>
            <a:pPr lvl="1" indent="-182880">
              <a:buFont typeface="Arial" panose="020B0604020202020204" pitchFamily="34" charset="0"/>
              <a:buChar char="•"/>
              <a:defRPr/>
            </a:pPr>
            <a:r>
              <a:rPr lang="en-US" sz="2000">
                <a:solidFill>
                  <a:schemeClr val="bg1"/>
                </a:solidFill>
                <a:ea typeface="ＭＳ Ｐゴシック" charset="0"/>
                <a:cs typeface="Calibri" charset="0"/>
              </a:rPr>
              <a:t>Disturbances of social relatedness and attachment</a:t>
            </a:r>
          </a:p>
          <a:p>
            <a:pPr lvl="1" indent="-182880">
              <a:buFont typeface="Arial" panose="020B0604020202020204" pitchFamily="34" charset="0"/>
              <a:buChar char="•"/>
              <a:defRPr/>
            </a:pPr>
            <a:r>
              <a:rPr lang="en-US" sz="2000">
                <a:solidFill>
                  <a:schemeClr val="bg1"/>
                </a:solidFill>
                <a:ea typeface="ＭＳ Ｐゴシック" charset="0"/>
                <a:cs typeface="Calibri" charset="0"/>
              </a:rPr>
              <a:t>Psychopathology</a:t>
            </a:r>
          </a:p>
          <a:p>
            <a:pPr lvl="1" indent="-182880">
              <a:buFont typeface="Arial" panose="020B0604020202020204" pitchFamily="34" charset="0"/>
              <a:buChar char="•"/>
              <a:defRPr/>
            </a:pPr>
            <a:r>
              <a:rPr lang="en-US" sz="2000">
                <a:solidFill>
                  <a:schemeClr val="bg1"/>
                </a:solidFill>
                <a:ea typeface="ＭＳ Ｐゴシック" charset="0"/>
                <a:cs typeface="Calibri" charset="0"/>
              </a:rPr>
              <a:t>Deficits in IQ and executive functions</a:t>
            </a:r>
          </a:p>
          <a:p>
            <a:pPr lvl="1" indent="-182880">
              <a:buFont typeface="Arial" panose="020B0604020202020204" pitchFamily="34" charset="0"/>
              <a:buChar char="•"/>
              <a:defRPr/>
            </a:pPr>
            <a:r>
              <a:rPr lang="en-US" sz="2000">
                <a:solidFill>
                  <a:schemeClr val="bg1"/>
                </a:solidFill>
                <a:ea typeface="ＭＳ Ｐゴシック" charset="0"/>
                <a:cs typeface="Calibri" charset="0"/>
              </a:rPr>
              <a:t>Language delays</a:t>
            </a:r>
          </a:p>
          <a:p>
            <a:pPr lvl="1" indent="-182880">
              <a:buFont typeface="Arial" panose="020B0604020202020204" pitchFamily="34" charset="0"/>
              <a:buChar char="•"/>
              <a:defRPr/>
            </a:pPr>
            <a:r>
              <a:rPr lang="en-US" sz="2000">
                <a:solidFill>
                  <a:schemeClr val="bg1"/>
                </a:solidFill>
                <a:ea typeface="ＭＳ Ｐゴシック" charset="0"/>
                <a:cs typeface="Calibri" charset="0"/>
              </a:rPr>
              <a:t>Motor abnormalities</a:t>
            </a:r>
          </a:p>
          <a:p>
            <a:pPr marL="182880" indent="-182880">
              <a:buClr>
                <a:schemeClr val="tx1"/>
              </a:buClr>
              <a:buFont typeface="Arial" panose="020B0604020202020204" pitchFamily="34" charset="0"/>
              <a:buChar char="•"/>
              <a:defRPr/>
            </a:pPr>
            <a:r>
              <a:rPr lang="en-US" sz="2000">
                <a:solidFill>
                  <a:schemeClr val="bg1"/>
                </a:solidFill>
                <a:ea typeface="ＭＳ Ｐゴシック" charset="0"/>
                <a:cs typeface="Calibri" charset="0"/>
              </a:rPr>
              <a:t>These problems believed to result from deprivation inherent in institutional care</a:t>
            </a:r>
          </a:p>
          <a:p>
            <a:pPr marL="182880" indent="-182880">
              <a:buNone/>
              <a:defRPr/>
            </a:pPr>
            <a:endParaRPr lang="en-US" sz="2000">
              <a:solidFill>
                <a:schemeClr val="bg1"/>
              </a:solidFill>
              <a:cs typeface="Calibri" charset="0"/>
            </a:endParaRPr>
          </a:p>
        </p:txBody>
      </p:sp>
    </p:spTree>
    <p:extLst>
      <p:ext uri="{BB962C8B-B14F-4D97-AF65-F5344CB8AC3E}">
        <p14:creationId xmlns:p14="http://schemas.microsoft.com/office/powerpoint/2010/main" val="224188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0" name="Rectangle 1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3A3C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6350135" y="640080"/>
            <a:ext cx="4951200" cy="5578816"/>
          </a:xfrm>
          <a:prstGeom prst="rect">
            <a:avLst/>
          </a:prstGeom>
        </p:spPr>
      </p:pic>
      <p:sp>
        <p:nvSpPr>
          <p:cNvPr id="2" name="Title 1"/>
          <p:cNvSpPr>
            <a:spLocks noGrp="1"/>
          </p:cNvSpPr>
          <p:nvPr>
            <p:ph type="title"/>
          </p:nvPr>
        </p:nvSpPr>
        <p:spPr>
          <a:xfrm>
            <a:off x="634276" y="803705"/>
            <a:ext cx="4208656" cy="3034857"/>
          </a:xfrm>
        </p:spPr>
        <p:txBody>
          <a:bodyPr vert="horz" lIns="91440" tIns="45720" rIns="91440" bIns="45720" rtlCol="0" anchor="b">
            <a:normAutofit/>
          </a:bodyPr>
          <a:lstStyle/>
          <a:p>
            <a:pPr algn="r"/>
            <a:r>
              <a:rPr lang="en-US" sz="5400" kern="1200">
                <a:solidFill>
                  <a:srgbClr val="FFFFFF"/>
                </a:solidFill>
                <a:latin typeface="+mj-lt"/>
                <a:ea typeface="+mj-ea"/>
                <a:cs typeface="+mj-cs"/>
              </a:rPr>
              <a:t>CU in BEIP</a:t>
            </a:r>
          </a:p>
        </p:txBody>
      </p:sp>
    </p:spTree>
    <p:extLst>
      <p:ext uri="{BB962C8B-B14F-4D97-AF65-F5344CB8AC3E}">
        <p14:creationId xmlns:p14="http://schemas.microsoft.com/office/powerpoint/2010/main" val="138279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3" name="Flowchart: Document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dhea conversion testosterone"/>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35417" y="640080"/>
            <a:ext cx="7292569" cy="5578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DHEA</a:t>
            </a:r>
          </a:p>
        </p:txBody>
      </p:sp>
      <p:cxnSp>
        <p:nvCxnSpPr>
          <p:cNvPr id="5" name="Straight Arrow Connector 4"/>
          <p:cNvCxnSpPr>
            <a:cxnSpLocks/>
          </p:cNvCxnSpPr>
          <p:nvPr/>
        </p:nvCxnSpPr>
        <p:spPr>
          <a:xfrm flipV="1">
            <a:off x="3189507" y="2376923"/>
            <a:ext cx="1517575" cy="193790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dhe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550895"/>
            <a:ext cx="2056928" cy="315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2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3" name="Flowchart: Document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DHEA</a:t>
            </a:r>
          </a:p>
        </p:txBody>
      </p:sp>
      <p:sp>
        <p:nvSpPr>
          <p:cNvPr id="5" name="TextBox 4"/>
          <p:cNvSpPr txBox="1"/>
          <p:nvPr/>
        </p:nvSpPr>
        <p:spPr>
          <a:xfrm>
            <a:off x="4953000" y="3752850"/>
            <a:ext cx="6819900"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pic>
        <p:nvPicPr>
          <p:cNvPr id="4098" name="Picture 2" descr="Image result for dhe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141" y="4193015"/>
            <a:ext cx="3162300" cy="201848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dhea anti aging"/>
          <p:cNvPicPr>
            <a:picLocks noChangeAspect="1" noChangeArrowheads="1"/>
          </p:cNvPicPr>
          <p:nvPr/>
        </p:nvPicPr>
        <p:blipFill rotWithShape="1">
          <a:blip r:embed="rId3">
            <a:extLst>
              <a:ext uri="{28A0092B-C50C-407E-A947-70E740481C1C}">
                <a14:useLocalDpi xmlns:a14="http://schemas.microsoft.com/office/drawing/2010/main" val="0"/>
              </a:ext>
            </a:extLst>
          </a:blip>
          <a:srcRect b="9427"/>
          <a:stretch/>
        </p:blipFill>
        <p:spPr bwMode="auto">
          <a:xfrm>
            <a:off x="4267200" y="294674"/>
            <a:ext cx="4572000" cy="62115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b="19524"/>
          <a:stretch/>
        </p:blipFill>
        <p:spPr>
          <a:xfrm>
            <a:off x="6324600" y="2545556"/>
            <a:ext cx="5334000" cy="2414588"/>
          </a:xfrm>
          <a:prstGeom prst="rect">
            <a:avLst/>
          </a:prstGeom>
        </p:spPr>
      </p:pic>
    </p:spTree>
    <p:extLst>
      <p:ext uri="{BB962C8B-B14F-4D97-AF65-F5344CB8AC3E}">
        <p14:creationId xmlns:p14="http://schemas.microsoft.com/office/powerpoint/2010/main" val="153644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122"/>
                                        </p:tgtEl>
                                      </p:cBhvr>
                                    </p:animEffect>
                                    <p:set>
                                      <p:cBhvr>
                                        <p:cTn id="11" dur="1" fill="hold">
                                          <p:stCondLst>
                                            <p:cond delay="499"/>
                                          </p:stCondLst>
                                        </p:cTn>
                                        <p:tgtEl>
                                          <p:spTgt spid="5122"/>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73" name="Flowchart: Document 7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DHEA – </a:t>
            </a:r>
            <a:br>
              <a:rPr lang="en-US" sz="3200" kern="1200" dirty="0">
                <a:solidFill>
                  <a:srgbClr val="FFFFFF"/>
                </a:solidFill>
                <a:latin typeface="+mj-lt"/>
                <a:ea typeface="+mj-ea"/>
                <a:cs typeface="+mj-cs"/>
              </a:rPr>
            </a:br>
            <a:r>
              <a:rPr lang="en-US" sz="3200" kern="1200" dirty="0">
                <a:solidFill>
                  <a:srgbClr val="FFFFFF"/>
                </a:solidFill>
                <a:latin typeface="+mj-lt"/>
                <a:ea typeface="+mj-ea"/>
                <a:cs typeface="+mj-cs"/>
              </a:rPr>
              <a:t>Paradoxical effects?</a:t>
            </a:r>
          </a:p>
        </p:txBody>
      </p:sp>
      <p:sp>
        <p:nvSpPr>
          <p:cNvPr id="5" name="TextBox 4"/>
          <p:cNvSpPr txBox="1"/>
          <p:nvPr/>
        </p:nvSpPr>
        <p:spPr>
          <a:xfrm>
            <a:off x="5087216" y="4669123"/>
            <a:ext cx="68199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Elevated plasma DHEAs associated with conduct disorder </a:t>
            </a:r>
          </a:p>
          <a:p>
            <a:pPr lvl="1"/>
            <a:r>
              <a:rPr lang="en-US" dirty="0"/>
              <a:t>(Van </a:t>
            </a:r>
            <a:r>
              <a:rPr lang="en-US" dirty="0" err="1"/>
              <a:t>Goozen</a:t>
            </a:r>
            <a:r>
              <a:rPr lang="en-US" dirty="0"/>
              <a:t> et al. , 1998)</a:t>
            </a:r>
          </a:p>
          <a:p>
            <a:pPr lvl="1"/>
            <a:endParaRPr lang="en-US" dirty="0"/>
          </a:p>
          <a:p>
            <a:pPr marL="285750" indent="-285750">
              <a:buFont typeface="Arial" panose="020B0604020202020204" pitchFamily="34" charset="0"/>
              <a:buChar char="•"/>
            </a:pPr>
            <a:r>
              <a:rPr lang="en-US" dirty="0"/>
              <a:t>Elevated circulating DHEAs associated with ODD relative to clinical and psychiatric controls </a:t>
            </a:r>
          </a:p>
          <a:p>
            <a:r>
              <a:rPr lang="en-US" dirty="0"/>
              <a:t>         (Van </a:t>
            </a:r>
            <a:r>
              <a:rPr lang="en-US" dirty="0" err="1"/>
              <a:t>Goozen</a:t>
            </a:r>
            <a:r>
              <a:rPr lang="en-US" dirty="0"/>
              <a:t> et al., 2000)</a:t>
            </a:r>
          </a:p>
        </p:txBody>
      </p:sp>
      <p:pic>
        <p:nvPicPr>
          <p:cNvPr id="4098" name="Picture 2" descr="Image result for dhe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141" y="3800188"/>
            <a:ext cx="3162300" cy="20184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133975" y="787984"/>
            <a:ext cx="6819900"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TESTOSTERONE – The hormone of aggression?</a:t>
            </a:r>
          </a:p>
          <a:p>
            <a:pPr marL="742950" lvl="1" indent="-285750">
              <a:buFont typeface="Arial" panose="020B0604020202020204" pitchFamily="34" charset="0"/>
              <a:buChar char="•"/>
            </a:pPr>
            <a:r>
              <a:rPr lang="en-US" b="1" dirty="0"/>
              <a:t>“…the sublingual administration of a single dose of testosterone in women causes a substantial increase in fair bargaining </a:t>
            </a:r>
            <a:r>
              <a:rPr lang="en-US" b="1" dirty="0" err="1"/>
              <a:t>behaviour</a:t>
            </a:r>
            <a:r>
              <a:rPr lang="en-US" b="1" dirty="0"/>
              <a:t>, thereby reducing bargaining conflicts and increasing the efficiency of social interactions.”</a:t>
            </a:r>
          </a:p>
          <a:p>
            <a:pPr lvl="2"/>
            <a:r>
              <a:rPr lang="en-US" b="1" dirty="0"/>
              <a:t>(</a:t>
            </a:r>
            <a:r>
              <a:rPr lang="en-US" b="1" dirty="0" err="1"/>
              <a:t>Eisenegger</a:t>
            </a:r>
            <a:r>
              <a:rPr lang="en-US" b="1" dirty="0"/>
              <a:t> et al., 2010)</a:t>
            </a:r>
          </a:p>
          <a:p>
            <a:pPr marL="285750" indent="-285750">
              <a:buFont typeface="Arial" panose="020B0604020202020204" pitchFamily="34" charset="0"/>
              <a:buChar char="•"/>
            </a:pPr>
            <a:r>
              <a:rPr lang="en-US" b="1" dirty="0"/>
              <a:t>OXYTOCIN – The Love Hormone? </a:t>
            </a:r>
          </a:p>
          <a:p>
            <a:pPr marL="742950" lvl="1" indent="-285750">
              <a:buFont typeface="Arial" panose="020B0604020202020204" pitchFamily="34" charset="0"/>
              <a:buChar char="•"/>
            </a:pPr>
            <a:r>
              <a:rPr lang="en-US" b="1" dirty="0"/>
              <a:t>Increased maternal aggression during maternal defense test</a:t>
            </a:r>
          </a:p>
          <a:p>
            <a:pPr lvl="2"/>
            <a:r>
              <a:rPr lang="en-US" b="1" dirty="0"/>
              <a:t>(Bosch et al., 2005)</a:t>
            </a:r>
          </a:p>
          <a:p>
            <a:pPr marL="742950" lvl="1" indent="-285750">
              <a:buFont typeface="Arial" panose="020B0604020202020204" pitchFamily="34" charset="0"/>
              <a:buChar char="•"/>
            </a:pPr>
            <a:r>
              <a:rPr lang="en-US" b="1" dirty="0"/>
              <a:t>Increased envy and gloating</a:t>
            </a:r>
          </a:p>
          <a:p>
            <a:pPr lvl="2"/>
            <a:r>
              <a:rPr lang="en-US" b="1" dirty="0"/>
              <a:t>(</a:t>
            </a:r>
            <a:r>
              <a:rPr lang="en-US" b="1" dirty="0" err="1"/>
              <a:t>Shamay-Tsoory</a:t>
            </a:r>
            <a:r>
              <a:rPr lang="en-US" b="1" dirty="0"/>
              <a:t> et al., 2009)</a:t>
            </a:r>
          </a:p>
          <a:p>
            <a:pPr marL="285750" indent="-285750">
              <a:buFont typeface="Arial" panose="020B0604020202020204" pitchFamily="34" charset="0"/>
              <a:buChar char="•"/>
            </a:pPr>
            <a:r>
              <a:rPr lang="en-US" b="1" dirty="0"/>
              <a:t>CORTISOL</a:t>
            </a:r>
          </a:p>
          <a:p>
            <a:pPr marL="742950" lvl="1" indent="-285750">
              <a:buFont typeface="Arial" panose="020B0604020202020204" pitchFamily="34" charset="0"/>
              <a:buChar char="•"/>
            </a:pPr>
            <a:r>
              <a:rPr lang="en-US" b="1" dirty="0"/>
              <a:t>Toxic Stress vs Adaptive Calibration</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8352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Timing</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48175"/>
          <a:stretch/>
        </p:blipFill>
        <p:spPr>
          <a:xfrm>
            <a:off x="705745" y="1601735"/>
            <a:ext cx="4968075" cy="2277816"/>
          </a:xfrm>
        </p:spPr>
      </p:pic>
      <p:pic>
        <p:nvPicPr>
          <p:cNvPr id="6146" name="Picture 2" descr="Image result for trier social stress ta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29754"/>
            <a:ext cx="5824538" cy="371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8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23" y="1807308"/>
            <a:ext cx="7359002" cy="3734694"/>
          </a:xfrm>
          <a:prstGeom prst="rect">
            <a:avLst/>
          </a:prstGeom>
          <a:effectLst/>
        </p:spPr>
      </p:pic>
      <p:sp>
        <p:nvSpPr>
          <p:cNvPr id="2" name="Title 1"/>
          <p:cNvSpPr>
            <a:spLocks noGrp="1"/>
          </p:cNvSpPr>
          <p:nvPr>
            <p:ph type="title"/>
          </p:nvPr>
        </p:nvSpPr>
        <p:spPr>
          <a:xfrm>
            <a:off x="7385967" y="1325880"/>
            <a:ext cx="4158334" cy="3066507"/>
          </a:xfrm>
        </p:spPr>
        <p:txBody>
          <a:bodyPr vert="horz" lIns="91440" tIns="45720" rIns="91440" bIns="45720" rtlCol="0" anchor="b">
            <a:normAutofit/>
          </a:bodyPr>
          <a:lstStyle/>
          <a:p>
            <a:pPr>
              <a:lnSpc>
                <a:spcPct val="90000"/>
              </a:lnSpc>
            </a:pPr>
            <a:r>
              <a:rPr lang="en-US" sz="5400" b="0" i="0" kern="1200" dirty="0">
                <a:solidFill>
                  <a:schemeClr val="accent3">
                    <a:lumMod val="75000"/>
                  </a:schemeClr>
                </a:solidFill>
                <a:latin typeface="+mj-lt"/>
                <a:ea typeface="+mj-ea"/>
                <a:cs typeface="+mj-cs"/>
              </a:rPr>
              <a:t>Group Differences in Cortisol and DHEA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72" y="95224"/>
            <a:ext cx="4986374" cy="6667549"/>
          </a:xfrm>
          <a:prstGeom prst="rect">
            <a:avLst/>
          </a:prstGeom>
        </p:spPr>
      </p:pic>
    </p:spTree>
    <p:extLst>
      <p:ext uri="{BB962C8B-B14F-4D97-AF65-F5344CB8AC3E}">
        <p14:creationId xmlns:p14="http://schemas.microsoft.com/office/powerpoint/2010/main" val="3833807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Etiology</a:t>
            </a:r>
          </a:p>
        </p:txBody>
      </p:sp>
      <p:graphicFrame>
        <p:nvGraphicFramePr>
          <p:cNvPr id="4" name="Diagram 3"/>
          <p:cNvGraphicFramePr/>
          <p:nvPr>
            <p:extLst>
              <p:ext uri="{D42A27DB-BD31-4B8C-83A1-F6EECF244321}">
                <p14:modId xmlns:p14="http://schemas.microsoft.com/office/powerpoint/2010/main" val="3832944845"/>
              </p:ext>
            </p:extLst>
          </p:nvPr>
        </p:nvGraphicFramePr>
        <p:xfrm>
          <a:off x="-1017269" y="1832106"/>
          <a:ext cx="6781006" cy="3959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6640" y="2061791"/>
            <a:ext cx="420052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t="29817" r="9092" b="6765"/>
          <a:stretch/>
        </p:blipFill>
        <p:spPr>
          <a:xfrm>
            <a:off x="4818877" y="0"/>
            <a:ext cx="7373124" cy="6858000"/>
          </a:xfrm>
          <a:prstGeom prst="rect">
            <a:avLst/>
          </a:prstGeom>
        </p:spPr>
      </p:pic>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6854001" y="3816595"/>
              <a:ext cx="1304100" cy="103500"/>
            </p14:xfrm>
          </p:contentPart>
        </mc:Choice>
        <mc:Fallback xmlns="">
          <p:pic>
            <p:nvPicPr>
              <p:cNvPr id="5" name="Ink 4"/>
              <p:cNvPicPr/>
              <p:nvPr/>
            </p:nvPicPr>
            <p:blipFill>
              <a:blip r:embed="rId10"/>
              <a:stretch>
                <a:fillRect/>
              </a:stretch>
            </p:blipFill>
            <p:spPr>
              <a:xfrm>
                <a:off x="6849682" y="3812282"/>
                <a:ext cx="1312739" cy="112125"/>
              </a:xfrm>
              <a:prstGeom prst="rect">
                <a:avLst/>
              </a:prstGeom>
            </p:spPr>
          </p:pic>
        </mc:Fallback>
      </mc:AlternateContent>
    </p:spTree>
    <p:extLst>
      <p:ext uri="{BB962C8B-B14F-4D97-AF65-F5344CB8AC3E}">
        <p14:creationId xmlns:p14="http://schemas.microsoft.com/office/powerpoint/2010/main" val="49205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Strategy</a:t>
            </a:r>
          </a:p>
        </p:txBody>
      </p:sp>
      <p:sp>
        <p:nvSpPr>
          <p:cNvPr id="3" name="Content Placeholder 2"/>
          <p:cNvSpPr>
            <a:spLocks noGrp="1"/>
          </p:cNvSpPr>
          <p:nvPr>
            <p:ph idx="1"/>
          </p:nvPr>
        </p:nvSpPr>
        <p:spPr/>
        <p:txBody>
          <a:bodyPr/>
          <a:lstStyle/>
          <a:p>
            <a:pPr marL="0" indent="0">
              <a:buNone/>
            </a:pPr>
            <a:r>
              <a:rPr lang="en-US" dirty="0"/>
              <a:t>Multilevel models of Hormone predicted by time</a:t>
            </a:r>
          </a:p>
          <a:p>
            <a:pPr marL="0" indent="0">
              <a:buNone/>
            </a:pPr>
            <a:endParaRPr lang="en-US" dirty="0"/>
          </a:p>
          <a:p>
            <a:pPr marL="0" indent="0">
              <a:buNone/>
            </a:pPr>
            <a:r>
              <a:rPr lang="en-US" dirty="0"/>
              <a:t>Cross level interaction of ICU</a:t>
            </a:r>
          </a:p>
          <a:p>
            <a:pPr marL="0" indent="0">
              <a:buNone/>
            </a:pPr>
            <a:endParaRPr lang="en-US" dirty="0"/>
          </a:p>
          <a:p>
            <a:pPr marL="0" indent="0">
              <a:buNone/>
            </a:pPr>
            <a:r>
              <a:rPr lang="en-US" dirty="0"/>
              <a:t>Controlling for:</a:t>
            </a:r>
          </a:p>
          <a:p>
            <a:pPr marL="0" indent="0">
              <a:buNone/>
            </a:pPr>
            <a:r>
              <a:rPr lang="en-US" dirty="0"/>
              <a:t>	BMI, Ethnicity, Treatment Status, Puberty Status</a:t>
            </a:r>
          </a:p>
        </p:txBody>
      </p:sp>
    </p:spTree>
    <p:extLst>
      <p:ext uri="{BB962C8B-B14F-4D97-AF65-F5344CB8AC3E}">
        <p14:creationId xmlns:p14="http://schemas.microsoft.com/office/powerpoint/2010/main" val="225142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5400" b="0" i="0" kern="1200" dirty="0">
                <a:solidFill>
                  <a:schemeClr val="accent3">
                    <a:lumMod val="75000"/>
                  </a:schemeClr>
                </a:solidFill>
                <a:latin typeface="+mj-lt"/>
                <a:ea typeface="+mj-ea"/>
                <a:cs typeface="+mj-cs"/>
              </a:rPr>
              <a:t>DHEA and CU Traits in EIG Boys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854" y="1814072"/>
            <a:ext cx="6270662" cy="3229390"/>
          </a:xfrm>
          <a:prstGeom prst="rect">
            <a:avLst/>
          </a:prstGeom>
          <a:effectLst/>
        </p:spPr>
      </p:pic>
      <p:cxnSp>
        <p:nvCxnSpPr>
          <p:cNvPr id="4" name="Straight Arrow Connector 3"/>
          <p:cNvCxnSpPr/>
          <p:nvPr/>
        </p:nvCxnSpPr>
        <p:spPr>
          <a:xfrm>
            <a:off x="1390650" y="2962275"/>
            <a:ext cx="0" cy="838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2820460" y="3609975"/>
            <a:ext cx="2846915" cy="4476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2820460" y="2724150"/>
            <a:ext cx="2961215" cy="1349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57700" y="2962275"/>
            <a:ext cx="0" cy="838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5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Sex differences</a:t>
            </a:r>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69501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775"/>
            <a:ext cx="10515600" cy="1325563"/>
          </a:xfrm>
        </p:spPr>
        <p:txBody>
          <a:bodyPr/>
          <a:lstStyle/>
          <a:p>
            <a:r>
              <a:rPr lang="en-US" dirty="0"/>
              <a:t>Conclusions</a:t>
            </a:r>
          </a:p>
        </p:txBody>
      </p:sp>
      <p:graphicFrame>
        <p:nvGraphicFramePr>
          <p:cNvPr id="4" name="Diagram 3"/>
          <p:cNvGraphicFramePr/>
          <p:nvPr>
            <p:extLst>
              <p:ext uri="{D42A27DB-BD31-4B8C-83A1-F6EECF244321}">
                <p14:modId xmlns:p14="http://schemas.microsoft.com/office/powerpoint/2010/main" val="945510878"/>
              </p:ext>
            </p:extLst>
          </p:nvPr>
        </p:nvGraphicFramePr>
        <p:xfrm>
          <a:off x="7517131" y="576065"/>
          <a:ext cx="4779644" cy="1962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t="29817" r="9092" b="6765"/>
          <a:stretch/>
        </p:blipFill>
        <p:spPr>
          <a:xfrm>
            <a:off x="7839074" y="2809192"/>
            <a:ext cx="4352925" cy="4048808"/>
          </a:xfrm>
          <a:prstGeom prst="rect">
            <a:avLst/>
          </a:prstGeom>
        </p:spPr>
      </p:pic>
      <p:sp>
        <p:nvSpPr>
          <p:cNvPr id="3" name="TextBox 2"/>
          <p:cNvSpPr txBox="1"/>
          <p:nvPr/>
        </p:nvSpPr>
        <p:spPr>
          <a:xfrm>
            <a:off x="762000" y="1485900"/>
            <a:ext cx="3095625"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Sex differences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No treatment effect</a:t>
            </a:r>
          </a:p>
        </p:txBody>
      </p:sp>
      <p:sp>
        <p:nvSpPr>
          <p:cNvPr id="10" name="Title 1"/>
          <p:cNvSpPr txBox="1">
            <a:spLocks/>
          </p:cNvSpPr>
          <p:nvPr/>
        </p:nvSpPr>
        <p:spPr>
          <a:xfrm>
            <a:off x="838200" y="2612520"/>
            <a:ext cx="32099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Limitations</a:t>
            </a:r>
          </a:p>
        </p:txBody>
      </p:sp>
      <p:sp>
        <p:nvSpPr>
          <p:cNvPr id="11" name="TextBox 10"/>
          <p:cNvSpPr txBox="1"/>
          <p:nvPr/>
        </p:nvSpPr>
        <p:spPr>
          <a:xfrm>
            <a:off x="761999" y="3792936"/>
            <a:ext cx="3095625"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Sample Size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Other androgens</a:t>
            </a:r>
          </a:p>
        </p:txBody>
      </p:sp>
    </p:spTree>
    <p:extLst>
      <p:ext uri="{BB962C8B-B14F-4D97-AF65-F5344CB8AC3E}">
        <p14:creationId xmlns:p14="http://schemas.microsoft.com/office/powerpoint/2010/main" val="388216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6" name="Rectangle 4"/>
          <p:cNvSpPr>
            <a:spLocks noChangeArrowheads="1"/>
          </p:cNvSpPr>
          <p:nvPr/>
        </p:nvSpPr>
        <p:spPr bwMode="auto">
          <a:xfrm>
            <a:off x="2819400" y="685800"/>
            <a:ext cx="6553200" cy="914400"/>
          </a:xfrm>
          <a:prstGeom prst="rect">
            <a:avLst/>
          </a:prstGeom>
          <a:noFill/>
          <a:ln w="9525">
            <a:noFill/>
            <a:miter lim="800000"/>
            <a:headEnd/>
            <a:tailEnd/>
          </a:ln>
          <a:effec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1" u="sng" dirty="0">
                <a:solidFill>
                  <a:schemeClr val="accent1"/>
                </a:solidFill>
                <a:latin typeface="Calibri" panose="020F0502020204030204" pitchFamily="34" charset="0"/>
              </a:rPr>
              <a:t>Principal Investigators</a:t>
            </a:r>
          </a:p>
          <a:p>
            <a:pPr algn="ctr" eaLnBrk="1" hangingPunct="1"/>
            <a:r>
              <a:rPr lang="en-US" altLang="en-US" sz="2000" b="1" dirty="0">
                <a:solidFill>
                  <a:srgbClr val="000000"/>
                </a:solidFill>
                <a:effectLst>
                  <a:outerShdw blurRad="38100" dist="38100" dir="2700000" algn="tl">
                    <a:srgbClr val="C0C0C0"/>
                  </a:outerShdw>
                </a:effectLst>
                <a:latin typeface="Calibri" panose="020F0502020204030204" pitchFamily="34" charset="0"/>
              </a:rPr>
              <a:t>Charles A. Nelson, Boston Children’s Hospital/Harvard University</a:t>
            </a:r>
          </a:p>
          <a:p>
            <a:pPr algn="ctr" eaLnBrk="1" hangingPunct="1"/>
            <a:r>
              <a:rPr lang="en-US" altLang="en-US" sz="2000" b="1" dirty="0">
                <a:solidFill>
                  <a:srgbClr val="000000"/>
                </a:solidFill>
                <a:effectLst>
                  <a:outerShdw blurRad="38100" dist="38100" dir="2700000" algn="tl">
                    <a:srgbClr val="C0C0C0"/>
                  </a:outerShdw>
                </a:effectLst>
                <a:latin typeface="Calibri" panose="020F0502020204030204" pitchFamily="34" charset="0"/>
              </a:rPr>
              <a:t>Nathan A. Fox, University of Maryland</a:t>
            </a:r>
          </a:p>
          <a:p>
            <a:pPr algn="ctr" eaLnBrk="1" hangingPunct="1"/>
            <a:r>
              <a:rPr lang="en-US" altLang="en-US" sz="2000" b="1" dirty="0">
                <a:solidFill>
                  <a:srgbClr val="000000"/>
                </a:solidFill>
                <a:latin typeface="Calibri" panose="020F0502020204030204" pitchFamily="34" charset="0"/>
              </a:rPr>
              <a:t>Charles H. </a:t>
            </a:r>
            <a:r>
              <a:rPr lang="en-US" altLang="en-US" sz="2000" b="1" dirty="0" err="1">
                <a:solidFill>
                  <a:srgbClr val="000000"/>
                </a:solidFill>
                <a:latin typeface="Calibri" panose="020F0502020204030204" pitchFamily="34" charset="0"/>
              </a:rPr>
              <a:t>Zeanah</a:t>
            </a:r>
            <a:r>
              <a:rPr lang="en-US" altLang="en-US" sz="2000" b="1" dirty="0">
                <a:solidFill>
                  <a:srgbClr val="000000"/>
                </a:solidFill>
                <a:latin typeface="Calibri" panose="020F0502020204030204" pitchFamily="34" charset="0"/>
              </a:rPr>
              <a:t>,</a:t>
            </a:r>
            <a:r>
              <a:rPr lang="en-US" altLang="en-US" sz="2000" b="1" dirty="0">
                <a:solidFill>
                  <a:srgbClr val="000000"/>
                </a:solidFill>
                <a:effectLst>
                  <a:outerShdw blurRad="38100" dist="38100" dir="2700000" algn="tl">
                    <a:srgbClr val="C0C0C0"/>
                  </a:outerShdw>
                </a:effectLst>
                <a:latin typeface="Calibri" panose="020F0502020204030204" pitchFamily="34" charset="0"/>
              </a:rPr>
              <a:t> Tulane University School of Medicine</a:t>
            </a:r>
          </a:p>
          <a:p>
            <a:pPr algn="ctr" eaLnBrk="1" hangingPunct="1"/>
            <a:endParaRPr lang="en-US" altLang="en-US" sz="2000" b="1" dirty="0">
              <a:solidFill>
                <a:srgbClr val="000000"/>
              </a:solidFill>
              <a:effectLst>
                <a:outerShdw blurRad="38100" dist="38100" dir="2700000" algn="tl">
                  <a:srgbClr val="C0C0C0"/>
                </a:outerShdw>
              </a:effectLst>
              <a:latin typeface="Calibri" panose="020F0502020204030204" pitchFamily="34" charset="0"/>
            </a:endParaRPr>
          </a:p>
        </p:txBody>
      </p:sp>
      <p:sp>
        <p:nvSpPr>
          <p:cNvPr id="99330" name="Rectangle 7"/>
          <p:cNvSpPr>
            <a:spLocks noChangeArrowheads="1"/>
          </p:cNvSpPr>
          <p:nvPr/>
        </p:nvSpPr>
        <p:spPr bwMode="auto">
          <a:xfrm>
            <a:off x="4343400" y="3810000"/>
            <a:ext cx="335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u="sng">
                <a:solidFill>
                  <a:srgbClr val="1045FB"/>
                </a:solidFill>
                <a:latin typeface="Calibri" panose="020F0502020204030204" pitchFamily="34" charset="0"/>
              </a:rPr>
              <a:t>Administration/Management</a:t>
            </a:r>
          </a:p>
          <a:p>
            <a:pPr algn="ctr" eaLnBrk="1" hangingPunct="1"/>
            <a:r>
              <a:rPr lang="en-US" altLang="en-US" sz="2000">
                <a:solidFill>
                  <a:srgbClr val="000000"/>
                </a:solidFill>
                <a:latin typeface="Calibri" panose="020F0502020204030204" pitchFamily="34" charset="0"/>
              </a:rPr>
              <a:t>Elizabeth Furtado</a:t>
            </a:r>
          </a:p>
          <a:p>
            <a:pPr algn="ctr" eaLnBrk="1" hangingPunct="1"/>
            <a:r>
              <a:rPr lang="en-US" altLang="en-US" sz="2000">
                <a:solidFill>
                  <a:srgbClr val="000000"/>
                </a:solidFill>
                <a:latin typeface="Calibri" panose="020F0502020204030204" pitchFamily="34" charset="0"/>
              </a:rPr>
              <a:t>Leanna Papp</a:t>
            </a:r>
          </a:p>
        </p:txBody>
      </p:sp>
      <p:sp>
        <p:nvSpPr>
          <p:cNvPr id="99331" name="Rectangle 8"/>
          <p:cNvSpPr>
            <a:spLocks noChangeArrowheads="1"/>
          </p:cNvSpPr>
          <p:nvPr/>
        </p:nvSpPr>
        <p:spPr bwMode="auto">
          <a:xfrm>
            <a:off x="1828800" y="4876800"/>
            <a:ext cx="82581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u="sng">
                <a:solidFill>
                  <a:srgbClr val="1045FB"/>
                </a:solidFill>
                <a:latin typeface="Calibri" panose="020F0502020204030204" pitchFamily="34" charset="0"/>
              </a:rPr>
              <a:t>Romanian Research Team</a:t>
            </a:r>
          </a:p>
          <a:p>
            <a:pPr algn="ctr" eaLnBrk="1" hangingPunct="1"/>
            <a:r>
              <a:rPr lang="en-US" altLang="en-US" sz="2000">
                <a:solidFill>
                  <a:srgbClr val="000000"/>
                </a:solidFill>
                <a:latin typeface="Calibri" panose="020F0502020204030204" pitchFamily="34" charset="0"/>
              </a:rPr>
              <a:t>Alexandra Cercel, Iuliana Dobre, Marianna Mitu, Carmen Pascu, </a:t>
            </a:r>
          </a:p>
          <a:p>
            <a:pPr algn="ctr" eaLnBrk="1" hangingPunct="1"/>
            <a:r>
              <a:rPr lang="en-US" altLang="en-US" sz="2000">
                <a:solidFill>
                  <a:srgbClr val="000000"/>
                </a:solidFill>
                <a:latin typeface="Calibri" panose="020F0502020204030204" pitchFamily="34" charset="0"/>
              </a:rPr>
              <a:t>Marcela Pobereznicenco, Anca Radulescu, Nadia Radu, Florin Tibu </a:t>
            </a:r>
          </a:p>
          <a:p>
            <a:pPr algn="ctr" eaLnBrk="1" hangingPunct="1"/>
            <a:r>
              <a:rPr lang="en-US" altLang="en-US" sz="2000">
                <a:solidFill>
                  <a:srgbClr val="000000"/>
                </a:solidFill>
                <a:latin typeface="Calibri" panose="020F0502020204030204" pitchFamily="34" charset="0"/>
              </a:rPr>
              <a:t> </a:t>
            </a:r>
          </a:p>
        </p:txBody>
      </p:sp>
      <p:sp>
        <p:nvSpPr>
          <p:cNvPr id="99332" name="Rectangle 8"/>
          <p:cNvSpPr>
            <a:spLocks noChangeArrowheads="1"/>
          </p:cNvSpPr>
          <p:nvPr/>
        </p:nvSpPr>
        <p:spPr bwMode="auto">
          <a:xfrm>
            <a:off x="3581400" y="2333625"/>
            <a:ext cx="3505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solidFill>
                  <a:srgbClr val="000000"/>
                </a:solidFill>
                <a:latin typeface="Calibri" panose="020F0502020204030204" pitchFamily="34" charset="0"/>
                <a:cs typeface="Calibri" panose="020F0502020204030204" pitchFamily="34" charset="0"/>
              </a:rPr>
              <a:t>Stacy Drury</a:t>
            </a:r>
          </a:p>
          <a:p>
            <a:pPr eaLnBrk="1" hangingPunct="1"/>
            <a:r>
              <a:rPr lang="en-US" altLang="en-US" sz="2000">
                <a:solidFill>
                  <a:srgbClr val="000000"/>
                </a:solidFill>
                <a:latin typeface="Calibri" panose="020F0502020204030204" pitchFamily="34" charset="0"/>
                <a:cs typeface="Calibri" panose="020F0502020204030204" pitchFamily="34" charset="0"/>
              </a:rPr>
              <a:t>Mary Margaret Gleason</a:t>
            </a:r>
          </a:p>
          <a:p>
            <a:pPr eaLnBrk="1" hangingPunct="1"/>
            <a:r>
              <a:rPr lang="en-US" altLang="en-US" sz="2000">
                <a:solidFill>
                  <a:srgbClr val="000000"/>
                </a:solidFill>
                <a:latin typeface="Calibri" panose="020F0502020204030204" pitchFamily="34" charset="0"/>
                <a:cs typeface="Calibri" panose="020F0502020204030204" pitchFamily="34" charset="0"/>
              </a:rPr>
              <a:t>Devi Miron</a:t>
            </a:r>
          </a:p>
          <a:p>
            <a:pPr eaLnBrk="1" hangingPunct="1"/>
            <a:r>
              <a:rPr lang="en-US" altLang="en-US" sz="2000">
                <a:solidFill>
                  <a:srgbClr val="000000"/>
                </a:solidFill>
                <a:latin typeface="Calibri" panose="020F0502020204030204" pitchFamily="34" charset="0"/>
                <a:cs typeface="Calibri" panose="020F0502020204030204" pitchFamily="34" charset="0"/>
              </a:rPr>
              <a:t>Kathryn Mascowitz</a:t>
            </a:r>
          </a:p>
        </p:txBody>
      </p:sp>
      <p:sp>
        <p:nvSpPr>
          <p:cNvPr id="99333" name="TextBox 1"/>
          <p:cNvSpPr txBox="1">
            <a:spLocks noChangeArrowheads="1"/>
          </p:cNvSpPr>
          <p:nvPr/>
        </p:nvSpPr>
        <p:spPr bwMode="auto">
          <a:xfrm>
            <a:off x="6400800" y="2333626"/>
            <a:ext cx="3200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dirty="0">
                <a:solidFill>
                  <a:srgbClr val="000000"/>
                </a:solidFill>
                <a:latin typeface="Calibri" panose="020F0502020204030204" pitchFamily="34" charset="0"/>
              </a:rPr>
              <a:t>Anna T. </a:t>
            </a:r>
            <a:r>
              <a:rPr lang="en-US" altLang="en-US" sz="2000" dirty="0" err="1">
                <a:solidFill>
                  <a:srgbClr val="000000"/>
                </a:solidFill>
                <a:latin typeface="Calibri" panose="020F0502020204030204" pitchFamily="34" charset="0"/>
              </a:rPr>
              <a:t>Smyke</a:t>
            </a:r>
            <a:endParaRPr lang="en-US" altLang="en-US" sz="2000" dirty="0">
              <a:solidFill>
                <a:srgbClr val="000000"/>
              </a:solidFill>
              <a:latin typeface="Calibri" panose="020F0502020204030204" pitchFamily="34" charset="0"/>
            </a:endParaRPr>
          </a:p>
          <a:p>
            <a:pPr eaLnBrk="1" hangingPunct="1"/>
            <a:r>
              <a:rPr lang="en-US" altLang="en-US" sz="2000" dirty="0">
                <a:solidFill>
                  <a:srgbClr val="000000"/>
                </a:solidFill>
                <a:latin typeface="Calibri" panose="020F0502020204030204" pitchFamily="34" charset="0"/>
              </a:rPr>
              <a:t>Valerie </a:t>
            </a:r>
            <a:r>
              <a:rPr lang="en-US" altLang="en-US" sz="2000" dirty="0" err="1">
                <a:solidFill>
                  <a:srgbClr val="000000"/>
                </a:solidFill>
                <a:latin typeface="Calibri" panose="020F0502020204030204" pitchFamily="34" charset="0"/>
              </a:rPr>
              <a:t>Wajda</a:t>
            </a:r>
            <a:r>
              <a:rPr lang="en-US" altLang="en-US" sz="2000" dirty="0">
                <a:solidFill>
                  <a:srgbClr val="000000"/>
                </a:solidFill>
                <a:latin typeface="Calibri" panose="020F0502020204030204" pitchFamily="34" charset="0"/>
              </a:rPr>
              <a:t> Johnston</a:t>
            </a:r>
          </a:p>
          <a:p>
            <a:pPr eaLnBrk="1" hangingPunct="1"/>
            <a:r>
              <a:rPr lang="en-US" altLang="en-US" sz="2000" dirty="0">
                <a:solidFill>
                  <a:srgbClr val="000000"/>
                </a:solidFill>
                <a:latin typeface="Calibri" panose="020F0502020204030204" pitchFamily="34" charset="0"/>
              </a:rPr>
              <a:t>Julie </a:t>
            </a:r>
            <a:r>
              <a:rPr lang="en-US" altLang="en-US" sz="2000" dirty="0" err="1">
                <a:solidFill>
                  <a:srgbClr val="000000"/>
                </a:solidFill>
                <a:latin typeface="Calibri" panose="020F0502020204030204" pitchFamily="34" charset="0"/>
              </a:rPr>
              <a:t>Larrieu</a:t>
            </a:r>
            <a:endParaRPr lang="en-US" altLang="en-US" sz="2000" dirty="0">
              <a:solidFill>
                <a:srgbClr val="000000"/>
              </a:solidFill>
              <a:latin typeface="Calibri" panose="020F0502020204030204" pitchFamily="34" charset="0"/>
            </a:endParaRPr>
          </a:p>
          <a:p>
            <a:pPr eaLnBrk="1" hangingPunct="1"/>
            <a:endParaRPr lang="en-US" altLang="en-US" sz="2000" dirty="0">
              <a:solidFill>
                <a:srgbClr val="000000"/>
              </a:solidFill>
              <a:latin typeface="Calibri" panose="020F0502020204030204" pitchFamily="34" charset="0"/>
            </a:endParaRPr>
          </a:p>
        </p:txBody>
      </p:sp>
      <p:sp>
        <p:nvSpPr>
          <p:cNvPr id="99334" name="TextBox 2"/>
          <p:cNvSpPr txBox="1">
            <a:spLocks noChangeArrowheads="1"/>
          </p:cNvSpPr>
          <p:nvPr/>
        </p:nvSpPr>
        <p:spPr bwMode="auto">
          <a:xfrm>
            <a:off x="3733800" y="1600201"/>
            <a:ext cx="4495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b="1" u="sng">
                <a:solidFill>
                  <a:srgbClr val="1045FB"/>
                </a:solidFill>
                <a:latin typeface="Calibri" panose="020F0502020204030204" pitchFamily="34" charset="0"/>
              </a:rPr>
              <a:t>Tulane Collaborators</a:t>
            </a:r>
            <a:endParaRPr lang="en-US" altLang="en-US">
              <a:solidFill>
                <a:srgbClr val="1045FB"/>
              </a:solidFill>
            </a:endParaRPr>
          </a:p>
        </p:txBody>
      </p:sp>
      <p:sp>
        <p:nvSpPr>
          <p:cNvPr id="99335" name="TextBox 1"/>
          <p:cNvSpPr txBox="1">
            <a:spLocks noChangeArrowheads="1"/>
          </p:cNvSpPr>
          <p:nvPr/>
        </p:nvSpPr>
        <p:spPr bwMode="auto">
          <a:xfrm>
            <a:off x="3581400" y="1981200"/>
            <a:ext cx="2590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u="sng">
                <a:solidFill>
                  <a:srgbClr val="000000"/>
                </a:solidFill>
                <a:latin typeface="Calibri" panose="020F0502020204030204" pitchFamily="34" charset="0"/>
                <a:cs typeface="Calibri" panose="020F0502020204030204" pitchFamily="34" charset="0"/>
              </a:rPr>
              <a:t>Current</a:t>
            </a:r>
          </a:p>
        </p:txBody>
      </p:sp>
      <p:sp>
        <p:nvSpPr>
          <p:cNvPr id="99336" name="TextBox 8"/>
          <p:cNvSpPr txBox="1">
            <a:spLocks noChangeArrowheads="1"/>
          </p:cNvSpPr>
          <p:nvPr/>
        </p:nvSpPr>
        <p:spPr bwMode="auto">
          <a:xfrm>
            <a:off x="6400800" y="1981200"/>
            <a:ext cx="205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u="sng">
                <a:solidFill>
                  <a:srgbClr val="000000"/>
                </a:solidFill>
                <a:latin typeface="Calibri" panose="020F0502020204030204" pitchFamily="34" charset="0"/>
                <a:cs typeface="Calibri" panose="020F0502020204030204" pitchFamily="34" charset="0"/>
              </a:rPr>
              <a:t>Previous</a:t>
            </a:r>
          </a:p>
        </p:txBody>
      </p:sp>
      <p:sp>
        <p:nvSpPr>
          <p:cNvPr id="99337" name="Rectangle 1"/>
          <p:cNvSpPr>
            <a:spLocks noChangeArrowheads="1"/>
          </p:cNvSpPr>
          <p:nvPr/>
        </p:nvSpPr>
        <p:spPr bwMode="auto">
          <a:xfrm>
            <a:off x="5105401" y="5772150"/>
            <a:ext cx="1928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b="1" u="sng">
                <a:solidFill>
                  <a:srgbClr val="1045FB"/>
                </a:solidFill>
                <a:latin typeface="Calibri" panose="020F0502020204030204" pitchFamily="34" charset="0"/>
              </a:rPr>
              <a:t>Funding Sources</a:t>
            </a:r>
          </a:p>
        </p:txBody>
      </p:sp>
      <p:sp>
        <p:nvSpPr>
          <p:cNvPr id="99338" name="Rectangle 8"/>
          <p:cNvSpPr>
            <a:spLocks noChangeArrowheads="1"/>
          </p:cNvSpPr>
          <p:nvPr/>
        </p:nvSpPr>
        <p:spPr bwMode="auto">
          <a:xfrm>
            <a:off x="1981200" y="59436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2000">
                <a:solidFill>
                  <a:srgbClr val="000000"/>
                </a:solidFill>
                <a:latin typeface="Calibri" panose="020F0502020204030204" pitchFamily="34" charset="0"/>
              </a:rPr>
              <a:t>John D. and Catherine T. MacArthur Foundation; National Institute Mental Health</a:t>
            </a:r>
          </a:p>
        </p:txBody>
      </p:sp>
    </p:spTree>
    <p:extLst>
      <p:ext uri="{BB962C8B-B14F-4D97-AF65-F5344CB8AC3E}">
        <p14:creationId xmlns:p14="http://schemas.microsoft.com/office/powerpoint/2010/main" val="263410431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rotWithShape="1">
          <a:blip r:embed="rId3"/>
          <a:srcRect t="12537" r="1" b="1536"/>
          <a:stretch/>
        </p:blipFill>
        <p:spPr>
          <a:xfrm>
            <a:off x="643467" y="-5"/>
            <a:ext cx="6082711" cy="3920044"/>
          </a:xfrm>
          <a:custGeom>
            <a:avLst/>
            <a:gdLst>
              <a:gd name="connsiteX0" fmla="*/ 0 w 6082711"/>
              <a:gd name="connsiteY0" fmla="*/ 0 h 3920044"/>
              <a:gd name="connsiteX1" fmla="*/ 6082711 w 6082711"/>
              <a:gd name="connsiteY1" fmla="*/ 0 h 3920044"/>
              <a:gd name="connsiteX2" fmla="*/ 6082711 w 6082711"/>
              <a:gd name="connsiteY2" fmla="*/ 3103225 h 3920044"/>
              <a:gd name="connsiteX3" fmla="*/ 4614930 w 6082711"/>
              <a:gd name="connsiteY3" fmla="*/ 3103225 h 3920044"/>
              <a:gd name="connsiteX4" fmla="*/ 4614930 w 6082711"/>
              <a:gd name="connsiteY4" fmla="*/ 3920044 h 3920044"/>
              <a:gd name="connsiteX5" fmla="*/ 0 w 6082711"/>
              <a:gd name="connsiteY5" fmla="*/ 392004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045" y="643467"/>
            <a:ext cx="4661488" cy="24607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4080063"/>
            <a:ext cx="4614930" cy="21561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oup best UNO uncropped.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6906" y="3272534"/>
            <a:ext cx="6354244" cy="3585466"/>
          </a:xfrm>
          <a:prstGeom prst="rect">
            <a:avLst/>
          </a:prstGeom>
        </p:spPr>
      </p:pic>
    </p:spTree>
    <p:extLst>
      <p:ext uri="{BB962C8B-B14F-4D97-AF65-F5344CB8AC3E}">
        <p14:creationId xmlns:p14="http://schemas.microsoft.com/office/powerpoint/2010/main" val="289012104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121019622"/>
              </p:ext>
            </p:extLst>
          </p:nvPr>
        </p:nvGraphicFramePr>
        <p:xfrm>
          <a:off x="1844140" y="535774"/>
          <a:ext cx="8263883" cy="513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own Arrow 5"/>
          <p:cNvSpPr/>
          <p:nvPr/>
        </p:nvSpPr>
        <p:spPr>
          <a:xfrm>
            <a:off x="217941" y="1192906"/>
            <a:ext cx="1351288" cy="4299393"/>
          </a:xfrm>
          <a:prstGeom prst="downArrow">
            <a:avLst>
              <a:gd name="adj1" fmla="val 73017"/>
              <a:gd name="adj2" fmla="val 90103"/>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3200" dirty="0">
                <a:solidFill>
                  <a:srgbClr val="FF0000"/>
                </a:solidFill>
              </a:rPr>
              <a:t>Environment</a:t>
            </a:r>
          </a:p>
        </p:txBody>
      </p:sp>
      <p:cxnSp>
        <p:nvCxnSpPr>
          <p:cNvPr id="16" name="Straight Arrow Connector 15"/>
          <p:cNvCxnSpPr>
            <a:cxnSpLocks/>
          </p:cNvCxnSpPr>
          <p:nvPr/>
        </p:nvCxnSpPr>
        <p:spPr>
          <a:xfrm flipH="1">
            <a:off x="6117632" y="3468821"/>
            <a:ext cx="1067782" cy="513244"/>
          </a:xfrm>
          <a:prstGeom prst="straightConnector1">
            <a:avLst/>
          </a:prstGeom>
          <a:ln w="76200" cmpd="sng">
            <a:solidFill>
              <a:srgbClr val="DD8047">
                <a:alpha val="50000"/>
              </a:srgb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6564173" y="1136695"/>
            <a:ext cx="2476067" cy="1601869"/>
          </a:xfrm>
          <a:custGeom>
            <a:avLst/>
            <a:gdLst>
              <a:gd name="connsiteX0" fmla="*/ 751846 w 2587232"/>
              <a:gd name="connsiteY0" fmla="*/ 0 h 1601869"/>
              <a:gd name="connsiteX1" fmla="*/ 88284 w 2587232"/>
              <a:gd name="connsiteY1" fmla="*/ 755167 h 1601869"/>
              <a:gd name="connsiteX2" fmla="*/ 2490836 w 2587232"/>
              <a:gd name="connsiteY2" fmla="*/ 1006889 h 1601869"/>
              <a:gd name="connsiteX3" fmla="*/ 1884477 w 2587232"/>
              <a:gd name="connsiteY3" fmla="*/ 1601869 h 1601869"/>
            </a:gdLst>
            <a:ahLst/>
            <a:cxnLst>
              <a:cxn ang="0">
                <a:pos x="connsiteX0" y="connsiteY0"/>
              </a:cxn>
              <a:cxn ang="0">
                <a:pos x="connsiteX1" y="connsiteY1"/>
              </a:cxn>
              <a:cxn ang="0">
                <a:pos x="connsiteX2" y="connsiteY2"/>
              </a:cxn>
              <a:cxn ang="0">
                <a:pos x="connsiteX3" y="connsiteY3"/>
              </a:cxn>
            </a:cxnLst>
            <a:rect l="l" t="t" r="r" b="b"/>
            <a:pathLst>
              <a:path w="2587232" h="1601869">
                <a:moveTo>
                  <a:pt x="751846" y="0"/>
                </a:moveTo>
                <a:cubicBezTo>
                  <a:pt x="275149" y="293676"/>
                  <a:pt x="-201548" y="587352"/>
                  <a:pt x="88284" y="755167"/>
                </a:cubicBezTo>
                <a:cubicBezTo>
                  <a:pt x="378116" y="922982"/>
                  <a:pt x="2191471" y="865772"/>
                  <a:pt x="2490836" y="1006889"/>
                </a:cubicBezTo>
                <a:cubicBezTo>
                  <a:pt x="2790201" y="1148006"/>
                  <a:pt x="2337339" y="1374937"/>
                  <a:pt x="1884477" y="1601869"/>
                </a:cubicBezTo>
              </a:path>
            </a:pathLst>
          </a:custGeom>
          <a:ln w="76200" cmpd="sng">
            <a:solidFill>
              <a:schemeClr val="accent2">
                <a:alpha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Down Arrow 5"/>
          <p:cNvSpPr/>
          <p:nvPr/>
        </p:nvSpPr>
        <p:spPr>
          <a:xfrm rot="16200000">
            <a:off x="5718857" y="829130"/>
            <a:ext cx="986395" cy="10906539"/>
          </a:xfrm>
          <a:prstGeom prst="downArrow">
            <a:avLst>
              <a:gd name="adj1" fmla="val 73017"/>
              <a:gd name="adj2" fmla="val 111717"/>
            </a:avLst>
          </a:prstGeom>
          <a:solidFill>
            <a:schemeClr val="accent6">
              <a:alpha val="40000"/>
            </a:schemeClr>
          </a:solidFill>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n-US" sz="1600" dirty="0">
                <a:solidFill>
                  <a:srgbClr val="FF0000"/>
                </a:solidFill>
              </a:rPr>
              <a:t>Time</a:t>
            </a:r>
          </a:p>
        </p:txBody>
      </p:sp>
      <p:cxnSp>
        <p:nvCxnSpPr>
          <p:cNvPr id="13" name="Straight Arrow Connector 12"/>
          <p:cNvCxnSpPr>
            <a:cxnSpLocks/>
          </p:cNvCxnSpPr>
          <p:nvPr/>
        </p:nvCxnSpPr>
        <p:spPr>
          <a:xfrm flipH="1">
            <a:off x="7627867" y="2943778"/>
            <a:ext cx="377558" cy="218276"/>
          </a:xfrm>
          <a:prstGeom prst="straightConnector1">
            <a:avLst/>
          </a:prstGeom>
          <a:ln w="76200" cmpd="sng">
            <a:solidFill>
              <a:srgbClr val="DD8047">
                <a:alpha val="50000"/>
              </a:srgb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995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62FF3F3-12D3-2D4B-82F1-457D633BF3D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D21984A6-9EDA-C940-BE3F-7323DF29780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829AE343-D01A-ED42-92EE-0EB35B39C7F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475A3D3-540B-A64C-8E23-139C0CBBC1BB}"/>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4E19AA7-7305-7444-B6F1-D1B1EDA41A5B}"/>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79BB5294-379C-BC4A-BD34-C67D9A1A2679}"/>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BE252697-91B9-2C49-A903-16AB096F069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9A7C0756-EDFA-1946-8D0E-C818A4C97B5C}"/>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C900A0F3-CBBA-BD4A-8F5B-DDAE4CAD4BD9}"/>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8A954FAD-C76E-3747-B929-340165D8EE1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4547BCC2-DC0F-A541-91B3-C57FBF3B155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CBE9D7C8-BCF3-8F40-BD99-83D397714D74}"/>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6738BC95-F615-7247-8D5A-108A6638E997}"/>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909C9259-6767-DD4C-9467-B8A012BCBC75}"/>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7B40ED4C-3F71-F041-90ED-8961175D0312}"/>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CF3E41BB-F49F-564F-9BD2-0D877376F624}"/>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graphicEl>
                                              <a:dgm id="{6BE5D6D6-6BE5-8B45-9759-BF3E0432A3E1}"/>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C460C973-EDC1-6946-94D9-E5A8A375FC65}"/>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graphicEl>
                                              <a:dgm id="{670E4BAC-22C6-944F-BA8E-56F3D9D4B215}"/>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graphicEl>
                                              <a:dgm id="{F74A15D9-4CC2-0F4E-AF3F-2865595650C0}"/>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33E9B125-677C-4448-BEF3-E01CA5C2B3AD}"/>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graphicEl>
                                              <a:dgm id="{5A506D7B-0DCB-DA44-8A4E-79F331FBE158}"/>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35273D3A-6499-E644-8D70-D9891204E81D}"/>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graphicEl>
                                              <a:dgm id="{56D6CB22-726F-C747-9C1B-D17C899DA2AD}"/>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P spid="6"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060" y="643466"/>
            <a:ext cx="7428091" cy="5571067"/>
          </a:xfrm>
          <a:prstGeom prst="rect">
            <a:avLst/>
          </a:prstGeom>
        </p:spPr>
      </p:pic>
      <p:sp>
        <p:nvSpPr>
          <p:cNvPr id="9" name="Oval 8"/>
          <p:cNvSpPr/>
          <p:nvPr/>
        </p:nvSpPr>
        <p:spPr>
          <a:xfrm>
            <a:off x="213645" y="572568"/>
            <a:ext cx="2666288" cy="888763"/>
          </a:xfrm>
          <a:prstGeom prst="ellipse">
            <a:avLst/>
          </a:prstGeom>
          <a:solidFill>
            <a:schemeClr val="accent1">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838757" y="703401"/>
            <a:ext cx="3974232" cy="4060441"/>
          </a:xfrm>
          <a:prstGeom prst="rect">
            <a:avLst/>
          </a:prstGeom>
        </p:spPr>
      </p:pic>
    </p:spTree>
    <p:extLst>
      <p:ext uri="{BB962C8B-B14F-4D97-AF65-F5344CB8AC3E}">
        <p14:creationId xmlns:p14="http://schemas.microsoft.com/office/powerpoint/2010/main" val="120058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11111E-6 L 0.43269 0.28681 " pathEditMode="relative" rAng="0" ptsTypes="AA">
                                      <p:cBhvr>
                                        <p:cTn id="6" dur="2000" fill="hold"/>
                                        <p:tgtEl>
                                          <p:spTgt spid="10"/>
                                        </p:tgtEl>
                                        <p:attrNameLst>
                                          <p:attrName>ppt_x</p:attrName>
                                          <p:attrName>ppt_y</p:attrName>
                                        </p:attrNameLst>
                                      </p:cBhvr>
                                      <p:rCtr x="21628" y="1432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ADS Study: An Overview</a:t>
            </a:r>
          </a:p>
        </p:txBody>
      </p:sp>
      <p:graphicFrame>
        <p:nvGraphicFramePr>
          <p:cNvPr id="4" name="Table 3"/>
          <p:cNvGraphicFramePr>
            <a:graphicFrameLocks noGrp="1"/>
          </p:cNvGraphicFramePr>
          <p:nvPr>
            <p:extLst>
              <p:ext uri="{D42A27DB-BD31-4B8C-83A1-F6EECF244321}">
                <p14:modId xmlns:p14="http://schemas.microsoft.com/office/powerpoint/2010/main" val="3441985193"/>
              </p:ext>
            </p:extLst>
          </p:nvPr>
        </p:nvGraphicFramePr>
        <p:xfrm>
          <a:off x="1409947" y="1781605"/>
          <a:ext cx="9594385" cy="4128345"/>
        </p:xfrm>
        <a:graphic>
          <a:graphicData uri="http://schemas.openxmlformats.org/drawingml/2006/table">
            <a:tbl>
              <a:tblPr firstRow="1" bandRow="1">
                <a:tableStyleId>{21E4AEA4-8DFA-4A89-87EB-49C32662AFE0}</a:tableStyleId>
              </a:tblPr>
              <a:tblGrid>
                <a:gridCol w="1918877">
                  <a:extLst>
                    <a:ext uri="{9D8B030D-6E8A-4147-A177-3AD203B41FA5}">
                      <a16:colId xmlns:a16="http://schemas.microsoft.com/office/drawing/2014/main" val="20000"/>
                    </a:ext>
                  </a:extLst>
                </a:gridCol>
                <a:gridCol w="1918877">
                  <a:extLst>
                    <a:ext uri="{9D8B030D-6E8A-4147-A177-3AD203B41FA5}">
                      <a16:colId xmlns:a16="http://schemas.microsoft.com/office/drawing/2014/main" val="20001"/>
                    </a:ext>
                  </a:extLst>
                </a:gridCol>
                <a:gridCol w="1918877">
                  <a:extLst>
                    <a:ext uri="{9D8B030D-6E8A-4147-A177-3AD203B41FA5}">
                      <a16:colId xmlns:a16="http://schemas.microsoft.com/office/drawing/2014/main" val="20002"/>
                    </a:ext>
                  </a:extLst>
                </a:gridCol>
                <a:gridCol w="1918877">
                  <a:extLst>
                    <a:ext uri="{9D8B030D-6E8A-4147-A177-3AD203B41FA5}">
                      <a16:colId xmlns:a16="http://schemas.microsoft.com/office/drawing/2014/main" val="20003"/>
                    </a:ext>
                  </a:extLst>
                </a:gridCol>
                <a:gridCol w="1918877">
                  <a:extLst>
                    <a:ext uri="{9D8B030D-6E8A-4147-A177-3AD203B41FA5}">
                      <a16:colId xmlns:a16="http://schemas.microsoft.com/office/drawing/2014/main" val="20004"/>
                    </a:ext>
                  </a:extLst>
                </a:gridCol>
              </a:tblGrid>
              <a:tr h="972174">
                <a:tc>
                  <a:txBody>
                    <a:bodyPr/>
                    <a:lstStyle/>
                    <a:p>
                      <a:endParaRPr lang="en-US" sz="1800" i="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sz="1800" dirty="0"/>
                        <a:t>Phase 1 (T1)</a:t>
                      </a:r>
                    </a:p>
                    <a:p>
                      <a:r>
                        <a:rPr lang="en-US" sz="1800" i="1" dirty="0"/>
                        <a:t>N = ~243</a:t>
                      </a:r>
                    </a:p>
                  </a:txBody>
                  <a:tcPr>
                    <a:lnT w="12700" cap="flat" cmpd="sng" algn="ctr">
                      <a:solidFill>
                        <a:schemeClr val="tx1"/>
                      </a:solidFill>
                      <a:prstDash val="solid"/>
                      <a:round/>
                      <a:headEnd type="none" w="med" len="med"/>
                      <a:tailEnd type="none" w="med" len="med"/>
                    </a:lnT>
                  </a:tcPr>
                </a:tc>
                <a:tc>
                  <a:txBody>
                    <a:bodyPr/>
                    <a:lstStyle/>
                    <a:p>
                      <a:r>
                        <a:rPr lang="en-US" sz="1800" dirty="0"/>
                        <a:t>Phase 2 (T2)</a:t>
                      </a:r>
                    </a:p>
                    <a:p>
                      <a:r>
                        <a:rPr lang="en-US" sz="1800" i="1" dirty="0"/>
                        <a:t>N = ~212</a:t>
                      </a:r>
                    </a:p>
                  </a:txBody>
                  <a:tcPr>
                    <a:lnT w="12700" cap="flat" cmpd="sng" algn="ctr">
                      <a:solidFill>
                        <a:schemeClr val="tx1"/>
                      </a:solidFill>
                      <a:prstDash val="solid"/>
                      <a:round/>
                      <a:headEnd type="none" w="med" len="med"/>
                      <a:tailEnd type="none" w="med" len="med"/>
                    </a:lnT>
                  </a:tcPr>
                </a:tc>
                <a:tc>
                  <a:txBody>
                    <a:bodyPr/>
                    <a:lstStyle/>
                    <a:p>
                      <a:r>
                        <a:rPr lang="en-US" sz="1800" dirty="0"/>
                        <a:t>Phase 3 (T3)</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i="1" dirty="0"/>
                        <a:t>N = ~208</a:t>
                      </a:r>
                    </a:p>
                  </a:txBody>
                  <a:tcPr>
                    <a:lnT w="12700" cap="flat" cmpd="sng" algn="ctr">
                      <a:solidFill>
                        <a:schemeClr val="tx1"/>
                      </a:solidFill>
                      <a:prstDash val="solid"/>
                      <a:round/>
                      <a:headEnd type="none" w="med" len="med"/>
                      <a:tailEnd type="none" w="med" len="med"/>
                    </a:lnT>
                  </a:tcPr>
                </a:tc>
                <a:tc>
                  <a:txBody>
                    <a:bodyPr/>
                    <a:lstStyle/>
                    <a:p>
                      <a:r>
                        <a:rPr lang="en-US" sz="1800" dirty="0"/>
                        <a:t>Phase</a:t>
                      </a:r>
                      <a:r>
                        <a:rPr lang="en-US" sz="1800" baseline="0" dirty="0"/>
                        <a:t> 4 (T4)</a:t>
                      </a:r>
                    </a:p>
                    <a:p>
                      <a:r>
                        <a:rPr lang="en-US" sz="1800" i="1" baseline="0" dirty="0"/>
                        <a:t>N = ~163</a:t>
                      </a:r>
                      <a:endParaRPr lang="en-US" sz="1800" i="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570984">
                <a:tc>
                  <a:txBody>
                    <a:bodyPr/>
                    <a:lstStyle/>
                    <a:p>
                      <a:r>
                        <a:rPr lang="en-US" sz="1700" b="1" dirty="0"/>
                        <a:t>Age</a:t>
                      </a:r>
                    </a:p>
                  </a:txBody>
                  <a:tcPr>
                    <a:lnL w="12700" cap="flat" cmpd="sng" algn="ctr">
                      <a:solidFill>
                        <a:schemeClr val="tx1"/>
                      </a:solidFill>
                      <a:prstDash val="solid"/>
                      <a:round/>
                      <a:headEnd type="none" w="med" len="med"/>
                      <a:tailEnd type="none" w="med" len="med"/>
                    </a:lnL>
                  </a:tcPr>
                </a:tc>
                <a:tc>
                  <a:txBody>
                    <a:bodyPr/>
                    <a:lstStyle/>
                    <a:p>
                      <a:r>
                        <a:rPr lang="en-US" sz="1700" dirty="0"/>
                        <a:t>M age 12.6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a:t>M age 15.2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a:t>M age</a:t>
                      </a:r>
                      <a:r>
                        <a:rPr lang="en-US" sz="1700" baseline="0" dirty="0"/>
                        <a:t> 16.4</a:t>
                      </a:r>
                      <a:endParaRPr lang="en-US" sz="17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a:t>M age 18.8</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1011263">
                <a:tc>
                  <a:txBody>
                    <a:bodyPr/>
                    <a:lstStyle/>
                    <a:p>
                      <a:r>
                        <a:rPr lang="en-US" sz="1700" b="1" dirty="0"/>
                        <a:t>Physiological</a:t>
                      </a:r>
                    </a:p>
                    <a:p>
                      <a:r>
                        <a:rPr lang="en-US" sz="1700" b="1" dirty="0"/>
                        <a:t>Assessment</a:t>
                      </a: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b="1" dirty="0">
                          <a:solidFill>
                            <a:schemeClr val="accent2">
                              <a:lumMod val="75000"/>
                            </a:schemeClr>
                          </a:solidFill>
                        </a:rPr>
                        <a:t>MRI,</a:t>
                      </a:r>
                      <a:r>
                        <a:rPr lang="en-US" sz="1700" dirty="0"/>
                        <a:t> </a:t>
                      </a:r>
                      <a:r>
                        <a:rPr lang="en-US" sz="1700" dirty="0" err="1"/>
                        <a:t>Neuropsych</a:t>
                      </a:r>
                      <a:r>
                        <a:rPr lang="en-US" sz="1700" dirty="0"/>
                        <a:t> &amp; </a:t>
                      </a:r>
                      <a:r>
                        <a:rPr lang="en-US" sz="1700" dirty="0" err="1"/>
                        <a:t>Psychophys</a:t>
                      </a:r>
                      <a:endParaRPr lang="en-US" sz="1700" b="0" i="0" dirty="0"/>
                    </a:p>
                    <a:p>
                      <a:endParaRPr lang="en-US" sz="17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700" dirty="0"/>
                        <a:t>Bio Samples </a:t>
                      </a:r>
                      <a:br>
                        <a:rPr lang="en-US" sz="1700" dirty="0"/>
                      </a:br>
                      <a:r>
                        <a:rPr lang="en-US" sz="1700" dirty="0"/>
                        <a:t>(age 15.9, N=88)</a:t>
                      </a:r>
                      <a:endParaRPr lang="en-US" sz="1700" b="0" i="0" dirty="0"/>
                    </a:p>
                    <a:p>
                      <a:endParaRPr lang="en-US" sz="1700" i="0" dirty="0"/>
                    </a:p>
                  </a:txBody>
                  <a:tcPr/>
                </a:tc>
                <a:tc>
                  <a:txBody>
                    <a:bodyPr/>
                    <a:lstStyle/>
                    <a:p>
                      <a:r>
                        <a:rPr lang="en-US" sz="1700" b="1" dirty="0">
                          <a:solidFill>
                            <a:schemeClr val="accent2">
                              <a:lumMod val="75000"/>
                            </a:schemeClr>
                          </a:solidFill>
                        </a:rPr>
                        <a:t>MRI </a:t>
                      </a:r>
                      <a:r>
                        <a:rPr lang="en-US" sz="1700" b="0" dirty="0">
                          <a:solidFill>
                            <a:schemeClr val="bg1"/>
                          </a:solidFill>
                        </a:rPr>
                        <a:t>&amp; </a:t>
                      </a:r>
                      <a:r>
                        <a:rPr lang="en-US" sz="1700" b="0" dirty="0" err="1">
                          <a:solidFill>
                            <a:schemeClr val="bg1"/>
                          </a:solidFill>
                        </a:rPr>
                        <a:t>Neuropsych</a:t>
                      </a:r>
                      <a:endParaRPr lang="en-US" sz="1700" b="0" i="0" dirty="0">
                        <a:solidFill>
                          <a:schemeClr val="bg1"/>
                        </a:solidFill>
                      </a:endParaRPr>
                    </a:p>
                  </a:txBody>
                  <a:tcPr/>
                </a:tc>
                <a:tc>
                  <a:txBody>
                    <a:bodyPr/>
                    <a:lstStyle/>
                    <a:p>
                      <a:r>
                        <a:rPr lang="en-US" sz="1700" dirty="0"/>
                        <a:t>MRI &amp; </a:t>
                      </a:r>
                      <a:r>
                        <a:rPr lang="en-US" sz="1700" dirty="0" err="1"/>
                        <a:t>Neuropsych</a:t>
                      </a:r>
                      <a:endParaRPr lang="en-US" sz="1700" i="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753551">
                <a:tc>
                  <a:txBody>
                    <a:bodyPr/>
                    <a:lstStyle/>
                    <a:p>
                      <a:r>
                        <a:rPr lang="en-US" sz="1700" b="1" i="0" dirty="0" err="1"/>
                        <a:t>Questionairres</a:t>
                      </a:r>
                      <a:endParaRPr lang="en-US" sz="1700" b="1" i="0" dirty="0"/>
                    </a:p>
                  </a:txBody>
                  <a:tcPr>
                    <a:lnL w="12700" cap="flat" cmpd="sng" algn="ctr">
                      <a:solidFill>
                        <a:schemeClr val="tx1"/>
                      </a:solidFill>
                      <a:prstDash val="solid"/>
                      <a:round/>
                      <a:headEnd type="none" w="med" len="med"/>
                      <a:tailEnd type="none" w="med" len="med"/>
                    </a:lnL>
                  </a:tcPr>
                </a:tc>
                <a:tc>
                  <a:txBody>
                    <a:bodyPr/>
                    <a:lstStyle/>
                    <a:p>
                      <a:endParaRPr lang="en-US" sz="1700" b="0" i="0" dirty="0"/>
                    </a:p>
                  </a:txBody>
                  <a:tcPr/>
                </a:tc>
                <a:tc>
                  <a:txBody>
                    <a:bodyPr/>
                    <a:lstStyle/>
                    <a:p>
                      <a:r>
                        <a:rPr lang="en-US" sz="1700" b="1" dirty="0">
                          <a:solidFill>
                            <a:schemeClr val="accent2">
                              <a:lumMod val="75000"/>
                            </a:schemeClr>
                          </a:solidFill>
                        </a:rPr>
                        <a:t>APSD &amp; CTQ</a:t>
                      </a:r>
                      <a:endParaRPr lang="en-US" sz="1700" b="1" i="0" dirty="0">
                        <a:solidFill>
                          <a:schemeClr val="accent2">
                            <a:lumMod val="75000"/>
                          </a:schemeClr>
                        </a:solidFill>
                      </a:endParaRPr>
                    </a:p>
                  </a:txBody>
                  <a:tcPr/>
                </a:tc>
                <a:tc>
                  <a:txBody>
                    <a:bodyPr/>
                    <a:lstStyle/>
                    <a:p>
                      <a:endParaRPr lang="en-US" sz="1700" b="0" i="0" dirty="0"/>
                    </a:p>
                  </a:txBody>
                  <a:tcPr/>
                </a:tc>
                <a:tc>
                  <a:txBody>
                    <a:bodyPr/>
                    <a:lstStyle/>
                    <a:p>
                      <a:r>
                        <a:rPr lang="en-US" sz="1700" b="1" dirty="0">
                          <a:solidFill>
                            <a:schemeClr val="accent2">
                              <a:lumMod val="75000"/>
                            </a:schemeClr>
                          </a:solidFill>
                        </a:rPr>
                        <a:t>APSD</a:t>
                      </a:r>
                      <a:endParaRPr lang="en-US" sz="1700" b="1" i="0" dirty="0">
                        <a:solidFill>
                          <a:schemeClr val="accent2">
                            <a:lumMod val="75000"/>
                          </a:schemeClr>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703876">
                <a:tc>
                  <a:txBody>
                    <a:bodyPr/>
                    <a:lstStyle/>
                    <a:p>
                      <a:r>
                        <a:rPr lang="en-US" sz="1700" b="1" i="0" dirty="0"/>
                        <a:t>Other Measures</a:t>
                      </a:r>
                    </a:p>
                  </a:txBody>
                  <a:tcPr>
                    <a:lnL w="12700" cap="flat" cmpd="sng" algn="ctr">
                      <a:solidFill>
                        <a:schemeClr val="tx1"/>
                      </a:solidFill>
                      <a:prstDash val="solid"/>
                      <a:round/>
                      <a:headEnd type="none" w="med" len="med"/>
                      <a:tailEnd type="none" w="med" len="med"/>
                    </a:lnL>
                  </a:tcPr>
                </a:tc>
                <a:tc>
                  <a:txBody>
                    <a:bodyPr/>
                    <a:lstStyle/>
                    <a:p>
                      <a:r>
                        <a:rPr lang="en-US" sz="1700" b="1" dirty="0">
                          <a:solidFill>
                            <a:schemeClr val="accent2">
                              <a:lumMod val="75000"/>
                            </a:schemeClr>
                          </a:solidFill>
                        </a:rPr>
                        <a:t>Family Interactions</a:t>
                      </a:r>
                      <a:endParaRPr lang="en-US" sz="1700" b="1" i="0" dirty="0">
                        <a:solidFill>
                          <a:schemeClr val="accent2">
                            <a:lumMod val="75000"/>
                          </a:schemeClr>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700" b="0" i="0" dirty="0"/>
                    </a:p>
                  </a:txBody>
                  <a:tcPr/>
                </a:tc>
                <a:tc>
                  <a:txBody>
                    <a:bodyPr/>
                    <a:lstStyle/>
                    <a:p>
                      <a:endParaRPr lang="en-US" sz="1700" b="0" i="0" dirty="0"/>
                    </a:p>
                  </a:txBody>
                  <a:tcPr/>
                </a:tc>
                <a:tc>
                  <a:txBody>
                    <a:bodyPr/>
                    <a:lstStyle/>
                    <a:p>
                      <a:endParaRPr lang="en-US" sz="1700" b="0" i="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542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can learn from ADS</a:t>
            </a:r>
          </a:p>
        </p:txBody>
      </p:sp>
      <p:sp>
        <p:nvSpPr>
          <p:cNvPr id="9" name="Rectangle 8"/>
          <p:cNvSpPr/>
          <p:nvPr/>
        </p:nvSpPr>
        <p:spPr>
          <a:xfrm>
            <a:off x="221358" y="2087407"/>
            <a:ext cx="3017651" cy="34094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In ADS:</a:t>
            </a:r>
          </a:p>
          <a:p>
            <a:pPr algn="ctr"/>
            <a:r>
              <a:rPr lang="en-US" sz="2000" dirty="0"/>
              <a:t>Early Life Experience</a:t>
            </a:r>
          </a:p>
          <a:p>
            <a:pPr algn="ctr"/>
            <a:endParaRPr lang="en-US" sz="2000" dirty="0"/>
          </a:p>
          <a:p>
            <a:pPr marL="285750" indent="-285750">
              <a:buFont typeface="Arial"/>
              <a:buChar char="•"/>
            </a:pPr>
            <a:r>
              <a:rPr lang="en-US" sz="2000" dirty="0"/>
              <a:t>CTQ</a:t>
            </a:r>
          </a:p>
          <a:p>
            <a:pPr marL="285750" indent="-285750">
              <a:buFont typeface="Arial"/>
              <a:buChar char="•"/>
            </a:pPr>
            <a:r>
              <a:rPr lang="en-US" sz="2000" dirty="0"/>
              <a:t>Maternal Aggression</a:t>
            </a:r>
          </a:p>
          <a:p>
            <a:pPr marL="285750" indent="-285750">
              <a:buFont typeface="Arial"/>
              <a:buChar char="•"/>
            </a:pPr>
            <a:r>
              <a:rPr lang="en-US" sz="2000" dirty="0"/>
              <a:t>Maternal </a:t>
            </a:r>
            <a:r>
              <a:rPr lang="en-US" sz="2000" dirty="0" err="1"/>
              <a:t>Dysphoria</a:t>
            </a:r>
            <a:endParaRPr lang="en-US" sz="2000" dirty="0"/>
          </a:p>
        </p:txBody>
      </p:sp>
      <p:sp>
        <p:nvSpPr>
          <p:cNvPr id="10" name="Rectangle 9"/>
          <p:cNvSpPr/>
          <p:nvPr/>
        </p:nvSpPr>
        <p:spPr>
          <a:xfrm>
            <a:off x="4568967" y="2087407"/>
            <a:ext cx="3129069" cy="34839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sz="2000" dirty="0"/>
              <a:t>In ADS:</a:t>
            </a:r>
          </a:p>
          <a:p>
            <a:pPr algn="ctr"/>
            <a:r>
              <a:rPr lang="en-US" sz="2000" dirty="0"/>
              <a:t>Physiological</a:t>
            </a:r>
          </a:p>
          <a:p>
            <a:pPr algn="ctr"/>
            <a:r>
              <a:rPr lang="en-US" sz="2000" dirty="0"/>
              <a:t>Variables </a:t>
            </a:r>
          </a:p>
          <a:p>
            <a:pPr marL="285750" indent="-285750">
              <a:buFont typeface="Arial"/>
              <a:buChar char="•"/>
            </a:pPr>
            <a:r>
              <a:rPr lang="en-US" sz="2000" b="1" i="1" dirty="0"/>
              <a:t>Cortisol (Waking, Diurnal)</a:t>
            </a:r>
          </a:p>
          <a:p>
            <a:pPr marL="285750" indent="-285750" algn="r">
              <a:buFont typeface="Arial"/>
              <a:buChar char="•"/>
            </a:pPr>
            <a:r>
              <a:rPr lang="en-US" dirty="0">
                <a:solidFill>
                  <a:srgbClr val="FF0000"/>
                </a:solidFill>
              </a:rPr>
              <a:t>Genotype (BCL1)</a:t>
            </a:r>
          </a:p>
          <a:p>
            <a:pPr marL="285750" indent="-285750" algn="r">
              <a:buFont typeface="Arial"/>
              <a:buChar char="•"/>
            </a:pPr>
            <a:r>
              <a:rPr lang="en-US" dirty="0">
                <a:solidFill>
                  <a:srgbClr val="FF0000"/>
                </a:solidFill>
              </a:rPr>
              <a:t>Longitudinal Pituitary Volume</a:t>
            </a:r>
          </a:p>
          <a:p>
            <a:pPr marL="285750" indent="-285750">
              <a:buFont typeface="Arial"/>
              <a:buChar char="•"/>
            </a:pPr>
            <a:endParaRPr lang="en-US" sz="2000" dirty="0"/>
          </a:p>
        </p:txBody>
      </p:sp>
      <p:sp>
        <p:nvSpPr>
          <p:cNvPr id="11" name="Rectangle 10"/>
          <p:cNvSpPr/>
          <p:nvPr/>
        </p:nvSpPr>
        <p:spPr>
          <a:xfrm>
            <a:off x="8972918" y="2087407"/>
            <a:ext cx="2931980" cy="34839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sz="2000" dirty="0"/>
              <a:t>In ADS:</a:t>
            </a:r>
          </a:p>
          <a:p>
            <a:pPr algn="ctr"/>
            <a:r>
              <a:rPr lang="en-US" sz="2000" dirty="0"/>
              <a:t>Behavioral Outcomes</a:t>
            </a:r>
          </a:p>
          <a:p>
            <a:pPr algn="ctr"/>
            <a:endParaRPr lang="en-US" sz="2000" dirty="0"/>
          </a:p>
          <a:p>
            <a:pPr marL="285750" indent="-285750">
              <a:buFont typeface="Arial"/>
              <a:buChar char="•"/>
            </a:pPr>
            <a:r>
              <a:rPr lang="en-US" sz="2000" dirty="0"/>
              <a:t>Longitudinal APSD</a:t>
            </a:r>
          </a:p>
          <a:p>
            <a:endParaRPr lang="en-US" dirty="0"/>
          </a:p>
        </p:txBody>
      </p:sp>
    </p:spTree>
    <p:extLst>
      <p:ext uri="{BB962C8B-B14F-4D97-AF65-F5344CB8AC3E}">
        <p14:creationId xmlns:p14="http://schemas.microsoft.com/office/powerpoint/2010/main" val="213973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Diagram 45"/>
          <p:cNvGraphicFramePr/>
          <p:nvPr>
            <p:extLst>
              <p:ext uri="{D42A27DB-BD31-4B8C-83A1-F6EECF244321}">
                <p14:modId xmlns:p14="http://schemas.microsoft.com/office/powerpoint/2010/main" val="1253053228"/>
              </p:ext>
            </p:extLst>
          </p:nvPr>
        </p:nvGraphicFramePr>
        <p:xfrm>
          <a:off x="2626899" y="1853248"/>
          <a:ext cx="6781006" cy="3959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CU IN ADS</a:t>
            </a:r>
          </a:p>
        </p:txBody>
      </p:sp>
      <p:sp>
        <p:nvSpPr>
          <p:cNvPr id="4" name="Rectangle 3"/>
          <p:cNvSpPr/>
          <p:nvPr/>
        </p:nvSpPr>
        <p:spPr>
          <a:xfrm>
            <a:off x="1321229" y="3093577"/>
            <a:ext cx="1994539" cy="111095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Early Experience</a:t>
            </a:r>
          </a:p>
        </p:txBody>
      </p:sp>
      <p:sp>
        <p:nvSpPr>
          <p:cNvPr id="5" name="Rectangle 4"/>
          <p:cNvSpPr/>
          <p:nvPr/>
        </p:nvSpPr>
        <p:spPr>
          <a:xfrm>
            <a:off x="5020133" y="1362459"/>
            <a:ext cx="1994539" cy="11109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Pituitary Volume</a:t>
            </a:r>
          </a:p>
        </p:txBody>
      </p:sp>
      <p:sp>
        <p:nvSpPr>
          <p:cNvPr id="7" name="Rectangle 6"/>
          <p:cNvSpPr/>
          <p:nvPr/>
        </p:nvSpPr>
        <p:spPr>
          <a:xfrm>
            <a:off x="8607943" y="3093577"/>
            <a:ext cx="1994539" cy="111095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 Traits</a:t>
            </a:r>
          </a:p>
        </p:txBody>
      </p:sp>
      <p:sp>
        <p:nvSpPr>
          <p:cNvPr id="8" name="Rectangle 7"/>
          <p:cNvSpPr/>
          <p:nvPr/>
        </p:nvSpPr>
        <p:spPr>
          <a:xfrm>
            <a:off x="6250728" y="5345392"/>
            <a:ext cx="1994539" cy="1110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Gender</a:t>
            </a:r>
          </a:p>
        </p:txBody>
      </p:sp>
      <p:sp>
        <p:nvSpPr>
          <p:cNvPr id="9" name="Rectangle 8"/>
          <p:cNvSpPr/>
          <p:nvPr/>
        </p:nvSpPr>
        <p:spPr>
          <a:xfrm>
            <a:off x="3751603" y="5345392"/>
            <a:ext cx="1994539" cy="111095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 Genotype</a:t>
            </a:r>
          </a:p>
        </p:txBody>
      </p:sp>
      <p:cxnSp>
        <p:nvCxnSpPr>
          <p:cNvPr id="13" name="Straight Arrow Connector 12"/>
          <p:cNvCxnSpPr>
            <a:cxnSpLocks/>
            <a:stCxn id="4" idx="3"/>
          </p:cNvCxnSpPr>
          <p:nvPr/>
        </p:nvCxnSpPr>
        <p:spPr>
          <a:xfrm flipV="1">
            <a:off x="3315768" y="2473412"/>
            <a:ext cx="1704365" cy="117564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7014672" y="2473412"/>
            <a:ext cx="1593271" cy="114329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4" idx="3"/>
            <a:endCxn id="7" idx="1"/>
          </p:cNvCxnSpPr>
          <p:nvPr/>
        </p:nvCxnSpPr>
        <p:spPr>
          <a:xfrm>
            <a:off x="3315768" y="3649054"/>
            <a:ext cx="5292175"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9" idx="0"/>
          </p:cNvCxnSpPr>
          <p:nvPr/>
        </p:nvCxnSpPr>
        <p:spPr>
          <a:xfrm flipH="1" flipV="1">
            <a:off x="4256189" y="3045060"/>
            <a:ext cx="492684" cy="230033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9" idx="0"/>
          </p:cNvCxnSpPr>
          <p:nvPr/>
        </p:nvCxnSpPr>
        <p:spPr>
          <a:xfrm flipV="1">
            <a:off x="4748873" y="3649053"/>
            <a:ext cx="1359945" cy="1696339"/>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8" idx="0"/>
          </p:cNvCxnSpPr>
          <p:nvPr/>
        </p:nvCxnSpPr>
        <p:spPr>
          <a:xfrm flipH="1" flipV="1">
            <a:off x="6130178" y="3616710"/>
            <a:ext cx="1117820" cy="172868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a:stCxn id="8" idx="0"/>
          </p:cNvCxnSpPr>
          <p:nvPr/>
        </p:nvCxnSpPr>
        <p:spPr>
          <a:xfrm flipV="1">
            <a:off x="7247998" y="3012714"/>
            <a:ext cx="447234"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a:stCxn id="9" idx="0"/>
          </p:cNvCxnSpPr>
          <p:nvPr/>
        </p:nvCxnSpPr>
        <p:spPr>
          <a:xfrm flipV="1">
            <a:off x="4748873" y="3012714"/>
            <a:ext cx="3003711" cy="233267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8" idx="0"/>
          </p:cNvCxnSpPr>
          <p:nvPr/>
        </p:nvCxnSpPr>
        <p:spPr>
          <a:xfrm flipH="1" flipV="1">
            <a:off x="4167950" y="3012714"/>
            <a:ext cx="3080048"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11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1" nodeType="afterEffect">
                                  <p:stCondLst>
                                    <p:cond delay="0"/>
                                  </p:stCondLst>
                                  <p:childTnLst>
                                    <p:animScale>
                                      <p:cBhvr>
                                        <p:cTn id="6" dur="2000" fill="hold"/>
                                        <p:tgtEl>
                                          <p:spTgt spid="46"/>
                                        </p:tgtEl>
                                      </p:cBhvr>
                                      <p:by x="50000" y="50000"/>
                                    </p:animScale>
                                  </p:childTnLst>
                                </p:cTn>
                              </p:par>
                              <p:par>
                                <p:cTn id="7" presetID="42" presetClass="path" presetSubtype="0" accel="50000" decel="50000" fill="hold" grpId="0" nodeType="withEffect">
                                  <p:stCondLst>
                                    <p:cond delay="0"/>
                                  </p:stCondLst>
                                  <p:childTnLst>
                                    <p:animMotion origin="layout" path="M 4.16667E-7 3.7037E-6 L -0.34583 0.24305 " pathEditMode="relative" rAng="0" ptsTypes="AA">
                                      <p:cBhvr>
                                        <p:cTn id="8" dur="2000" fill="hold"/>
                                        <p:tgtEl>
                                          <p:spTgt spid="46"/>
                                        </p:tgtEl>
                                        <p:attrNameLst>
                                          <p:attrName>ppt_x</p:attrName>
                                          <p:attrName>ppt_y</p:attrName>
                                        </p:attrNameLst>
                                      </p:cBhvr>
                                      <p:rCtr x="-17292" y="1215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6" grpId="0">
        <p:bldAsOne/>
      </p:bldGraphic>
      <p:bldGraphic spid="46" grpId="1">
        <p:bldAsOne/>
      </p:bldGraphic>
      <p:bldP spid="4" grpId="0" animBg="1"/>
      <p:bldP spid="5"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8607943" y="3093577"/>
            <a:ext cx="1994539" cy="111095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 Traits</a:t>
            </a:r>
          </a:p>
        </p:txBody>
      </p:sp>
      <p:sp>
        <p:nvSpPr>
          <p:cNvPr id="36" name="Rectangle 35"/>
          <p:cNvSpPr/>
          <p:nvPr/>
        </p:nvSpPr>
        <p:spPr>
          <a:xfrm>
            <a:off x="3719292" y="5361567"/>
            <a:ext cx="1994539" cy="1110953"/>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 Genotype</a:t>
            </a:r>
          </a:p>
        </p:txBody>
      </p:sp>
      <p:cxnSp>
        <p:nvCxnSpPr>
          <p:cNvPr id="38" name="Straight Arrow Connector 37"/>
          <p:cNvCxnSpPr>
            <a:cxnSpLocks/>
          </p:cNvCxnSpPr>
          <p:nvPr/>
        </p:nvCxnSpPr>
        <p:spPr>
          <a:xfrm>
            <a:off x="7014672" y="2473412"/>
            <a:ext cx="1593271" cy="114329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a:stCxn id="32" idx="3"/>
            <a:endCxn id="34" idx="1"/>
          </p:cNvCxnSpPr>
          <p:nvPr/>
        </p:nvCxnSpPr>
        <p:spPr>
          <a:xfrm>
            <a:off x="3315768" y="3649054"/>
            <a:ext cx="5292175"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36" idx="0"/>
          </p:cNvCxnSpPr>
          <p:nvPr/>
        </p:nvCxnSpPr>
        <p:spPr>
          <a:xfrm flipH="1" flipV="1">
            <a:off x="4223878" y="3061235"/>
            <a:ext cx="492684" cy="2300332"/>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cxnSpLocks/>
            <a:stCxn id="36" idx="0"/>
          </p:cNvCxnSpPr>
          <p:nvPr/>
        </p:nvCxnSpPr>
        <p:spPr>
          <a:xfrm flipV="1">
            <a:off x="4716562" y="3665228"/>
            <a:ext cx="1359945" cy="1696339"/>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35" idx="0"/>
          </p:cNvCxnSpPr>
          <p:nvPr/>
        </p:nvCxnSpPr>
        <p:spPr>
          <a:xfrm flipH="1" flipV="1">
            <a:off x="6161065" y="3649056"/>
            <a:ext cx="1117820" cy="172868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35" idx="0"/>
          </p:cNvCxnSpPr>
          <p:nvPr/>
        </p:nvCxnSpPr>
        <p:spPr>
          <a:xfrm flipV="1">
            <a:off x="7278885" y="3045060"/>
            <a:ext cx="447234"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36" idx="0"/>
          </p:cNvCxnSpPr>
          <p:nvPr/>
        </p:nvCxnSpPr>
        <p:spPr>
          <a:xfrm flipV="1">
            <a:off x="4716562" y="3028889"/>
            <a:ext cx="3003711" cy="2332678"/>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321229" y="1362459"/>
            <a:ext cx="6954925" cy="5126232"/>
            <a:chOff x="1321229" y="1362459"/>
            <a:chExt cx="6954925" cy="5126232"/>
          </a:xfrm>
        </p:grpSpPr>
        <p:sp>
          <p:nvSpPr>
            <p:cNvPr id="32" name="Rectangle 31"/>
            <p:cNvSpPr/>
            <p:nvPr/>
          </p:nvSpPr>
          <p:spPr>
            <a:xfrm>
              <a:off x="1321229" y="3093577"/>
              <a:ext cx="1994539" cy="111095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Early Experience</a:t>
              </a:r>
            </a:p>
          </p:txBody>
        </p:sp>
        <p:sp>
          <p:nvSpPr>
            <p:cNvPr id="33" name="Rectangle 32"/>
            <p:cNvSpPr/>
            <p:nvPr/>
          </p:nvSpPr>
          <p:spPr>
            <a:xfrm>
              <a:off x="5020133" y="1362459"/>
              <a:ext cx="1994539" cy="111095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Pituitary Volume</a:t>
              </a:r>
            </a:p>
          </p:txBody>
        </p:sp>
        <p:sp>
          <p:nvSpPr>
            <p:cNvPr id="35" name="Rectangle 34"/>
            <p:cNvSpPr/>
            <p:nvPr/>
          </p:nvSpPr>
          <p:spPr>
            <a:xfrm>
              <a:off x="6281615" y="5377738"/>
              <a:ext cx="1994539" cy="111095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Gender</a:t>
              </a:r>
            </a:p>
          </p:txBody>
        </p:sp>
        <p:cxnSp>
          <p:nvCxnSpPr>
            <p:cNvPr id="37" name="Straight Arrow Connector 36"/>
            <p:cNvCxnSpPr>
              <a:cxnSpLocks/>
              <a:stCxn id="32" idx="3"/>
            </p:cNvCxnSpPr>
            <p:nvPr/>
          </p:nvCxnSpPr>
          <p:spPr>
            <a:xfrm flipV="1">
              <a:off x="3315768" y="2473412"/>
              <a:ext cx="1704365" cy="1175642"/>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35" idx="0"/>
            </p:cNvCxnSpPr>
            <p:nvPr/>
          </p:nvCxnSpPr>
          <p:spPr>
            <a:xfrm flipH="1" flipV="1">
              <a:off x="4198837" y="3045060"/>
              <a:ext cx="3080048" cy="2332678"/>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255" y="0"/>
            <a:ext cx="550156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945" y="1981607"/>
            <a:ext cx="3371875" cy="2757508"/>
          </a:xfrm>
          <a:prstGeom prst="rect">
            <a:avLst/>
          </a:prstGeom>
        </p:spPr>
      </p:pic>
    </p:spTree>
    <p:extLst>
      <p:ext uri="{BB962C8B-B14F-4D97-AF65-F5344CB8AC3E}">
        <p14:creationId xmlns:p14="http://schemas.microsoft.com/office/powerpoint/2010/main" val="418931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4.16667E-7 -2.22222E-6 L -0.16094 0.01783 " pathEditMode="relative" rAng="0" ptsTypes="AA">
                                      <p:cBhvr>
                                        <p:cTn id="26" dur="2000" fill="hold"/>
                                        <p:tgtEl>
                                          <p:spTgt spid="46"/>
                                        </p:tgtEl>
                                        <p:attrNameLst>
                                          <p:attrName>ppt_x</p:attrName>
                                          <p:attrName>ppt_y</p:attrName>
                                        </p:attrNameLst>
                                      </p:cBhvr>
                                      <p:rCtr x="-8047" y="880"/>
                                    </p:animMotion>
                                  </p:childTnLst>
                                </p:cTn>
                              </p:par>
                              <p:par>
                                <p:cTn id="27" presetID="6" presetClass="emph" presetSubtype="0" fill="hold" nodeType="withEffect">
                                  <p:stCondLst>
                                    <p:cond delay="0"/>
                                  </p:stCondLst>
                                  <p:childTnLst>
                                    <p:animScale>
                                      <p:cBhvr>
                                        <p:cTn id="28" dur="2000" fill="hold"/>
                                        <p:tgtEl>
                                          <p:spTgt spid="46"/>
                                        </p:tgtEl>
                                      </p:cBhvr>
                                      <p:by x="50000" y="50000"/>
                                    </p:animScale>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8"/>
                                        </p:tgtEl>
                                      </p:cBhvr>
                                    </p:animEffect>
                                    <p:set>
                                      <p:cBhvr>
                                        <p:cTn id="36" dur="1" fill="hold">
                                          <p:stCondLst>
                                            <p:cond delay="499"/>
                                          </p:stCondLst>
                                        </p:cTn>
                                        <p:tgtEl>
                                          <p:spTgt spid="4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9111A70-0198-4F40-BEFB-ADDC651BCC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1637</Words>
  <Application>Microsoft Office PowerPoint</Application>
  <PresentationFormat>Widescreen</PresentationFormat>
  <Paragraphs>362</Paragraphs>
  <Slides>35</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MS PGothic</vt:lpstr>
      <vt:lpstr>MS PGothic</vt:lpstr>
      <vt:lpstr>Arial</vt:lpstr>
      <vt:lpstr>Calibri</vt:lpstr>
      <vt:lpstr>Calibri Light</vt:lpstr>
      <vt:lpstr>Cambria</vt:lpstr>
      <vt:lpstr>MS Mincho</vt:lpstr>
      <vt:lpstr>Palatino Linotype</vt:lpstr>
      <vt:lpstr>Trebuchet MS</vt:lpstr>
      <vt:lpstr>Wingdings</vt:lpstr>
      <vt:lpstr>Office Theme</vt:lpstr>
      <vt:lpstr>Pituitary Volume and Glucocorticoid Receptor Genotype Contribute to the Development of Callous-Unemotional Traits</vt:lpstr>
      <vt:lpstr>CU Traits</vt:lpstr>
      <vt:lpstr>Etiology</vt:lpstr>
      <vt:lpstr>PowerPoint Presentation</vt:lpstr>
      <vt:lpstr>PowerPoint Presentation</vt:lpstr>
      <vt:lpstr>The ADS Study: An Overview</vt:lpstr>
      <vt:lpstr>What we can learn from ADS</vt:lpstr>
      <vt:lpstr>CU IN ADS</vt:lpstr>
      <vt:lpstr>PowerPoint Presentation</vt:lpstr>
      <vt:lpstr>PowerPoint Presentation</vt:lpstr>
      <vt:lpstr>PowerPoint Presentation</vt:lpstr>
      <vt:lpstr>PowerPoint Presentation</vt:lpstr>
      <vt:lpstr>Conclusions</vt:lpstr>
      <vt:lpstr>Acknowledgements</vt:lpstr>
      <vt:lpstr>PowerPoint Presentation</vt:lpstr>
      <vt:lpstr>Reactive DHEA(s) is Associated with Callous-Unemotional Traits in Institutionalized Youth</vt:lpstr>
      <vt:lpstr>CU Traits</vt:lpstr>
      <vt:lpstr>Approach</vt:lpstr>
      <vt:lpstr>PowerPoint Presentation</vt:lpstr>
      <vt:lpstr>Guiding Principles of the BEIP</vt:lpstr>
      <vt:lpstr>PowerPoint Presentation</vt:lpstr>
      <vt:lpstr>Institutional Care</vt:lpstr>
      <vt:lpstr>Children Reared in Institutions</vt:lpstr>
      <vt:lpstr>CU in BEIP</vt:lpstr>
      <vt:lpstr>DHEA</vt:lpstr>
      <vt:lpstr>DHEA</vt:lpstr>
      <vt:lpstr>DHEA –  Paradoxical effects?</vt:lpstr>
      <vt:lpstr>Task Timing</vt:lpstr>
      <vt:lpstr>Group Differences in Cortisol and DHEA</vt:lpstr>
      <vt:lpstr>Analytical Strategy</vt:lpstr>
      <vt:lpstr>DHEA and CU Traits in EIG Boys</vt:lpstr>
      <vt:lpstr>PowerPoint Presentation</vt:lpstr>
      <vt:lpstr>Conclusions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2017-03-23T13:39:11Z</dcterms:created>
  <dcterms:modified xsi:type="dcterms:W3CDTF">2017-04-08T15:26:02Z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TC034605109991</vt:lpwstr>
  </property>
</Properties>
</file>